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85" r:id="rId7"/>
    <p:sldId id="270" r:id="rId8"/>
    <p:sldId id="284" r:id="rId9"/>
    <p:sldId id="283" r:id="rId10"/>
    <p:sldId id="282" r:id="rId11"/>
    <p:sldId id="281" r:id="rId12"/>
    <p:sldId id="280" r:id="rId13"/>
    <p:sldId id="279" r:id="rId14"/>
    <p:sldId id="278" r:id="rId15"/>
    <p:sldId id="277" r:id="rId16"/>
    <p:sldId id="276" r:id="rId17"/>
    <p:sldId id="275" r:id="rId18"/>
    <p:sldId id="273" r:id="rId19"/>
    <p:sldId id="272" r:id="rId20"/>
    <p:sldId id="274" r:id="rId21"/>
    <p:sldId id="271" r:id="rId22"/>
    <p:sldId id="263" r:id="rId23"/>
    <p:sldId id="264" r:id="rId24"/>
    <p:sldId id="265" r:id="rId25"/>
    <p:sldId id="267" r:id="rId26"/>
    <p:sldId id="269" r:id="rId27"/>
    <p:sldId id="266" r:id="rId28"/>
    <p:sldId id="260" r:id="rId29"/>
    <p:sldId id="261" r:id="rId3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2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70" autoAdjust="0"/>
    <p:restoredTop sz="94660"/>
  </p:normalViewPr>
  <p:slideViewPr>
    <p:cSldViewPr snapToGrid="0">
      <p:cViewPr varScale="1">
        <p:scale>
          <a:sx n="55" d="100"/>
          <a:sy n="55" d="100"/>
        </p:scale>
        <p:origin x="48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7T16:51:13.072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1 3327,'1'-18,"0"0,1 1,1-1,1 1,11-29,39-81,-34 85,33-66,5 2,107-149,167-163,-277 352,529-620,-259 306,-212 242,65-73,-140 171,1 2,2 2,49-33,40-16,-53 37,-2-4,105-94,-171 138,-1 0,-1-1,13-18,-19 25,0 1,0 0,0 0,-1 0,1-1,0 1,0-1,-1 1,1 0,-1-1,1 1,-1-1,0 1,1-1,-1 1,0-1,0 1,0-1,0 0,0 1,-1-1,1 1,0-1,-1 1,1-1,-1 1,0 0,1-1,-1 1,0 0,0-1,0 1,0 0,0 0,0 0,0 0,0 0,-2-2,-8-1,1 1,-1-1,0 2,0 0,0 0,0 1,0 0,0 1,-17 2,-5-2,-737 7,765-7,-42 4,46-4,1 0,0 0,-1 0,1 1,0-1,-1 0,1 0,0 0,-1 1,1-1,0 0,-1 0,1 1,0-1,0 0,-1 0,1 1,0-1,0 0,0 1,0-1,-1 1,1-1,0 0,0 1,0-1,0 0,0 1,0-1,0 1,0-1,0 0,0 1,16 19,74 51,138 82,-55-40,82 74,-199-144,2-2,2-3,121 56,-143-72,-31-17,1 0,-1-1,1 0,-1 0,17 4,-23-8,-1 0,0 0,0-1,1 1,-1 0,0 0,0-1,1 1,-1 0,0-1,0 1,0 0,0 0,1-1,-1 1,0 0,0-1,0 1,0-1,0 1,0 0,0-1,0 1,0 0,0-1,0 1,0 0,0-1,0 1,-1 0,1-1,0 1,0 0,0-1,0 1,-1 0,1 0,0-1,0 1,0 0,-1-1,1 1,0 0,-1 0,1 0,0-1,-1 1,-11-19,-52-55,51 62,0-2,1 0,1-1,0 0,0 0,2-1,-10-22,-7-39,5-1,-19-119,29 135,7 46,0 0,-1 0,-9-17,8 20,0-1,2 1,-1-1,-2-20,4 12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7T16:51:21.409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1 703,'0'-3,"1"0,-1 0,1 0,0 0,0 0,0 0,1 0,-1 1,1-1,-1 0,1 1,0-1,3-1,30-32,-29 31,30-28,147-140,-147 134,-2 0,53-82,-52 66,34-78,-55 109,-14 24,0-1,1 1,-1 0,0 0,0-1,1 1,-1 0,0 0,1-1,-1 1,0 0,0 0,1 0,-1 0,0 0,1-1,-1 1,1 0,-1 0,0 0,1 0,-1 0,0 0,1 0,-1 0,0 0,1 0,-1 0,0 1,1-1,-1 0,0 0,1 0,2 4,-1-1,0 0,-1 0,1 1,0-1,-1 1,0 0,0-1,0 1,0 6,15 82,-5 1,0 113,11 107,19 3,-19-221,-14-63,-1 0,4 36,1 13,-8-62,-1 1,0 0,-2 0,-1 40,0-59,0 0,0-1,0 1,0 0,0 0,0 0,-1-1,1 1,0 0,0 0,-1-1,1 1,0 0,-1-1,1 1,0 0,-1-1,1 1,-1 0,0-1,1 1,-1-1,1 1,-1-1,0 1,1-1,-1 1,0-1,1 0,-1 0,-1 1,0-1,1-1,-1 1,1 0,-1-1,1 0,-1 1,1-1,-1 0,1 0,-1 1,1-1,0 0,0-1,-2 0,-35-45,-85-158,-102-99,215 288,0-2,-9-25,14 30,0 0,-1 1,-1 0,0 0,0 0,-1 1,-10-11,14 19,-1-1,1 2,-1-1,0 0,1 1,-1 0,0 0,-1 1,1-1,0 1,0 0,-1 0,1 1,0-1,-7 2,8-1,-1 0,1 0,0 0,-1 0,1-1,0 1,0-1,-1 0,1 0,0-1,0 0,0 1,0-1,0 0,1-1,-1 1,1-1,-1 1,1-1,0 0,0-1,-4-5,2-1,0 0,1-1,1 0,0 0,0 0,1 0,1 0,0 0,0-21,1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7T16:51:22.922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0 141,'1'-1,"-1"1,1-1,-1 0,1 1,-1-1,1 0,-1 1,1-1,0 1,-1-1,1 1,0-1,-1 1,1-1,0 1,0 0,-1-1,1 1,0 0,0 0,0 0,0 0,-1-1,1 1,0 0,2 1,1-2,26-4,55 0,-38 3,1143-69,663 25,-1807 46,-24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7T16:51:27.126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2787 736,'0'-19,"-1"-1,-1 1,0 0,-2 0,0 0,-1 0,-1 0,-1 1,0 0,-2 0,0 1,-1 0,0 1,-1 0,-1 1,-1 0,0 1,-1 0,0 1,-30-20,11 10,-2 3,0 0,-1 3,-1 0,-60-16,-199-36,177 45,-393-56,418 67,56 8,-100-13,-143-2,-519 22,761-2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7T16:51:30.176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557 534,'0'-8,"1"0,0 0,1 0,-1 1,1-1,1 0,0 0,0 1,0 0,1 0,0 0,7-10,7-5,1 0,26-23,15-17,-14 9,-17 21,-1-2,-2 0,32-57,-57 90,-1 1,1-1,-1 0,1 0,-1 1,0-1,0 0,1 0,-1 0,0 1,0-1,0 0,0 0,0 0,0 0,0 1,0-1,0 0,0 0,0 0,-1 0,1 1,0-1,-1 0,1 0,0 1,-1-1,1 0,-1 1,1-1,-1 0,1 1,-1-1,0 0,1 1,-1-1,0 1,0 0,1-1,-1 1,0-1,0 1,1 0,-1 0,0-1,0 1,0 0,0 0,1 0,-1 0,0 0,0 0,0 0,-1 1,-59 3,50-3,-40 6,0 1,1 3,0 2,1 3,1 1,1 3,0 1,-81 52,111-63,0-1,-1-1,0 0,0-2,-22 6,-10 3,35-9,-1 0,2 0,-1 2,-15 10,27-17,0 0,0 1,1 0,-1 0,1 0,0 0,-1 0,1 0,0 0,0 1,0-1,0 1,1 0,-1-1,1 1,0 0,-1 0,1 0,1 0,-1 0,0 0,1 0,-1 0,1 0,0 0,0 1,0-1,1 5,1-4,1-1,-1 0,1 1,-1-1,1 0,0-1,0 1,0 0,1-1,-1 1,0-1,1 0,0 0,-1-1,1 1,6 1,67 16,-24-14,1-3,56-4,-20 0,-66 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9A4113-CBB9-4AAB-9CD1-6AE13A08A6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CF98A41-6A43-4F08-93AE-84D1100430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60930DB-BF2B-407F-B4A7-8CCD8751B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2FA1-4D2A-4B9E-BF2E-5C37BA88C9A1}" type="datetimeFigureOut">
              <a:rPr lang="ru-RU" smtClean="0"/>
              <a:t>08.01.2025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E42A139-CFD2-475B-BB24-18B8A942A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A74607B-A85A-4429-B7C0-377EFF590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B7E90-0F75-44AB-9F94-8248D7CDEA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278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8EEE28-46DC-488B-899A-FCB4DC12E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EDFCC9F-E81F-4DE2-A7BF-F20F217AC5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9F3FBD1-287F-40AC-80AC-DD5298C82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2FA1-4D2A-4B9E-BF2E-5C37BA88C9A1}" type="datetimeFigureOut">
              <a:rPr lang="ru-RU" smtClean="0"/>
              <a:t>08.01.2025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1418BD1-F973-4DA6-9C13-0B56366C6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293270E-0D64-4BBA-8DE2-20F2AFA24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B7E90-0F75-44AB-9F94-8248D7CDEA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506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6A87368-227C-44AA-A8A6-5E9C8AD2A0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04BA09A-0990-44CD-9C16-7EBD492FF1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BBFA1EA-78D2-4BB9-84E9-E344B0E65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2FA1-4D2A-4B9E-BF2E-5C37BA88C9A1}" type="datetimeFigureOut">
              <a:rPr lang="ru-RU" smtClean="0"/>
              <a:t>08.01.2025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0BEC4D0-A01E-4F68-889D-9709942BD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2749220-055C-4CE9-AE4D-D10A579E9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B7E90-0F75-44AB-9F94-8248D7CDEA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374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9F6206-5D9D-4369-8276-F4FAEF412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72AE535-156A-4972-82E1-BCAEA2384C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A456262-4D93-4EF7-BCF5-35DBE6144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2FA1-4D2A-4B9E-BF2E-5C37BA88C9A1}" type="datetimeFigureOut">
              <a:rPr lang="ru-RU" smtClean="0"/>
              <a:t>08.01.2025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0C8CD40-08B1-40E1-BB03-A804FB037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B0A473C-DD73-4900-8877-D2B0621BB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B7E90-0F75-44AB-9F94-8248D7CDEA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843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D47DD6-B583-4131-8C4B-6BEEF37A6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45DC2E8-6E06-4543-B681-181BE67B5B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A7B0786-E281-4775-BCAD-A14F113EE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2FA1-4D2A-4B9E-BF2E-5C37BA88C9A1}" type="datetimeFigureOut">
              <a:rPr lang="ru-RU" smtClean="0"/>
              <a:t>08.01.2025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83C6896-70B3-4B78-B2AA-AC07B27F6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3FED3F1-EDDD-4239-B128-9B70F1DC6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B7E90-0F75-44AB-9F94-8248D7CDEA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733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53B347-12B1-4A36-9420-3496B74C5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68AE642-29EF-4AEF-AC4F-A51DB1F093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1889E09-B391-42F8-86E8-630DF7C5A7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7AACBAF-1CC9-4C97-975D-92802EB33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2FA1-4D2A-4B9E-BF2E-5C37BA88C9A1}" type="datetimeFigureOut">
              <a:rPr lang="ru-RU" smtClean="0"/>
              <a:t>08.01.2025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BC088B6-A13B-4EB4-B586-286316297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CE29D95-D97B-4A0B-A684-75BFC4666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B7E90-0F75-44AB-9F94-8248D7CDEA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608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7C1FDC-7620-44C8-B7B3-E156250B6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61F44FF-6C83-4E5D-916C-80DFDC439A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BF3D2F9-B21F-4D15-8C70-4F22E2F735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AF34DAF-F43F-4AFD-9BBE-7D1401BCC9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DF31ADB-5609-4986-B235-870FB2BACC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5A69FEC-2780-4EB6-8A43-55F98FD37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2FA1-4D2A-4B9E-BF2E-5C37BA88C9A1}" type="datetimeFigureOut">
              <a:rPr lang="ru-RU" smtClean="0"/>
              <a:t>08.01.2025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B407D9C-8F8B-4758-90D8-0714ADA49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CBF5C08-BF59-44A3-BFBC-1533AF8EC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B7E90-0F75-44AB-9F94-8248D7CDEA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237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E063AF-620C-4FCE-A97D-8573C5DCF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2C02876-5B6B-49D0-9778-8DE1F7D32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2FA1-4D2A-4B9E-BF2E-5C37BA88C9A1}" type="datetimeFigureOut">
              <a:rPr lang="ru-RU" smtClean="0"/>
              <a:t>08.01.2025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1EA34EF-98CF-4E76-A42D-22E25DB50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FF956D7-46DE-454F-883D-1C8E2E291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B7E90-0F75-44AB-9F94-8248D7CDEA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82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BC07C2E-75F4-42A2-AA27-CBA81CB62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2FA1-4D2A-4B9E-BF2E-5C37BA88C9A1}" type="datetimeFigureOut">
              <a:rPr lang="ru-RU" smtClean="0"/>
              <a:t>08.01.2025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5783CEE-A946-4DE3-A17C-545955ED9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AA6C908-0EBB-4ACD-B5F7-B1E58C283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B7E90-0F75-44AB-9F94-8248D7CDEA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608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28E5B4-35A0-43B7-B8A2-481864D78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C20149-D1B5-424B-8D00-6485A4D269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922D6E4-6A37-45D7-A5B9-16C56FCAEE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658F5ED-B0AC-4962-93E1-F5BCF9A18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2FA1-4D2A-4B9E-BF2E-5C37BA88C9A1}" type="datetimeFigureOut">
              <a:rPr lang="ru-RU" smtClean="0"/>
              <a:t>08.01.2025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D64EE4D-6FDF-45FA-B54A-210E74770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B22F641-C217-4F3A-B29F-E9CB86CD0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B7E90-0F75-44AB-9F94-8248D7CDEA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430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3170A4-1039-4679-A7CE-C42A267FA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7FCE9F1-73A3-4DD8-9842-1FBA9F1ABB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66E2161-B1EB-490A-A527-F6FA6266C8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08A0414-D661-4AB6-A1E9-E390E26A0C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2FA1-4D2A-4B9E-BF2E-5C37BA88C9A1}" type="datetimeFigureOut">
              <a:rPr lang="ru-RU" smtClean="0"/>
              <a:t>08.01.2025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27C75EB-460A-4952-AA03-724747464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9484732-CF13-4983-B809-27DB9289D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B7E90-0F75-44AB-9F94-8248D7CDEA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657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86962B-7481-40A1-9AB3-0E757573F4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94C7844-6D8F-4551-8D13-6B6B84D2F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1B88BD6-FB83-47E8-A1EA-3A830C9D86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862FA1-4D2A-4B9E-BF2E-5C37BA88C9A1}" type="datetimeFigureOut">
              <a:rPr lang="ru-RU" smtClean="0"/>
              <a:t>08.01.2025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3CFB00E-6E96-416B-A066-A6EE841F35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1290757-9675-41F7-A35C-2124FDE516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3B7E90-0F75-44AB-9F94-8248D7CDEA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181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7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4.xml"/><Relationship Id="rId4" Type="http://schemas.openxmlformats.org/officeDocument/2006/relationships/slide" Target="slid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3.xml"/><Relationship Id="rId4" Type="http://schemas.openxmlformats.org/officeDocument/2006/relationships/slide" Target="slide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5.xml"/><Relationship Id="rId4" Type="http://schemas.openxmlformats.org/officeDocument/2006/relationships/slide" Target="slide2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5.xml"/><Relationship Id="rId4" Type="http://schemas.openxmlformats.org/officeDocument/2006/relationships/slide" Target="slide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slide" Target="slide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2.xml"/><Relationship Id="rId4" Type="http://schemas.openxmlformats.org/officeDocument/2006/relationships/slide" Target="slide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slide" Target="slide1.xml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12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11" Type="http://schemas.openxmlformats.org/officeDocument/2006/relationships/customXml" Target="../ink/ink5.xml"/><Relationship Id="rId5" Type="http://schemas.openxmlformats.org/officeDocument/2006/relationships/customXml" Target="../ink/ink2.xml"/><Relationship Id="rId10" Type="http://schemas.openxmlformats.org/officeDocument/2006/relationships/image" Target="../media/image9.png"/><Relationship Id="rId4" Type="http://schemas.openxmlformats.org/officeDocument/2006/relationships/image" Target="../media/image60.png"/><Relationship Id="rId9" Type="http://schemas.openxmlformats.org/officeDocument/2006/relationships/customXml" Target="../ink/ink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21CF0D-DB69-4E60-96B3-1294FEBF9D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8122" y="0"/>
            <a:ext cx="9144000" cy="2387600"/>
          </a:xfrm>
        </p:spPr>
        <p:txBody>
          <a:bodyPr/>
          <a:lstStyle/>
          <a:p>
            <a:r>
              <a:rPr lang="en-US" dirty="0"/>
              <a:t>BLOCKCRAFT</a:t>
            </a:r>
            <a:br>
              <a:rPr lang="en-US" dirty="0"/>
            </a:br>
            <a:r>
              <a:rPr lang="en-US" dirty="0"/>
              <a:t>[beta 0.</a:t>
            </a:r>
            <a:r>
              <a:rPr lang="ru-RU" dirty="0"/>
              <a:t>2 </a:t>
            </a:r>
            <a:r>
              <a:rPr lang="en-US" dirty="0"/>
              <a:t>text update]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00EBF4E-852D-4937-A4C8-48865BE2B6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5339" y="2629887"/>
            <a:ext cx="2152851" cy="556076"/>
          </a:xfrm>
        </p:spPr>
        <p:txBody>
          <a:bodyPr/>
          <a:lstStyle/>
          <a:p>
            <a:r>
              <a:rPr lang="ru-RU" dirty="0">
                <a:hlinkClick r:id="" action="ppaction://hlinkshowjump?jump=nextslide"/>
              </a:rPr>
              <a:t>Начать игру</a:t>
            </a:r>
            <a:r>
              <a:rPr lang="ru-RU" dirty="0"/>
              <a:t>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3067FE8-4AF6-488D-9262-F28E81C11D26}"/>
              </a:ext>
            </a:extLst>
          </p:cNvPr>
          <p:cNvSpPr/>
          <p:nvPr/>
        </p:nvSpPr>
        <p:spPr>
          <a:xfrm>
            <a:off x="544749" y="3185963"/>
            <a:ext cx="1439694" cy="4860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rId2" action="ppaction://hlinksldjump"/>
              </a:rPr>
              <a:t>Инструкция</a:t>
            </a:r>
            <a:r>
              <a:rPr lang="ru-RU" dirty="0"/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4B521C-9363-408A-A97D-C5AE64F16C1C}"/>
              </a:ext>
            </a:extLst>
          </p:cNvPr>
          <p:cNvSpPr txBox="1"/>
          <p:nvPr/>
        </p:nvSpPr>
        <p:spPr>
          <a:xfrm>
            <a:off x="0" y="0"/>
            <a:ext cx="1984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Create by </a:t>
            </a:r>
            <a:r>
              <a:rPr lang="en-US" dirty="0" err="1"/>
              <a:t>Karifan</a:t>
            </a:r>
            <a:endParaRPr lang="ru-RU" dirty="0"/>
          </a:p>
        </p:txBody>
      </p:sp>
      <p:sp>
        <p:nvSpPr>
          <p:cNvPr id="8" name="Прямоугольник 7">
            <a:hlinkClick r:id="rId3" action="ppaction://hlinksldjump"/>
            <a:extLst>
              <a:ext uri="{FF2B5EF4-FFF2-40B4-BE49-F238E27FC236}">
                <a16:creationId xmlns:a16="http://schemas.microsoft.com/office/drawing/2014/main" id="{F327BE10-6F0B-47F2-BCD2-BC77286A39A6}"/>
              </a:ext>
            </a:extLst>
          </p:cNvPr>
          <p:cNvSpPr/>
          <p:nvPr/>
        </p:nvSpPr>
        <p:spPr>
          <a:xfrm>
            <a:off x="544749" y="3185963"/>
            <a:ext cx="1439694" cy="4860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инструкция</a:t>
            </a:r>
          </a:p>
        </p:txBody>
      </p:sp>
    </p:spTree>
    <p:extLst>
      <p:ext uri="{BB962C8B-B14F-4D97-AF65-F5344CB8AC3E}">
        <p14:creationId xmlns:p14="http://schemas.microsoft.com/office/powerpoint/2010/main" val="36589992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BC0CF5-F11B-4834-945B-3CA414AA84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7204" y="267848"/>
            <a:ext cx="1866089" cy="1325563"/>
          </a:xfrm>
        </p:spPr>
        <p:txBody>
          <a:bodyPr>
            <a:normAutofit/>
          </a:bodyPr>
          <a:lstStyle/>
          <a:p>
            <a:r>
              <a:rPr lang="ru-RU" dirty="0">
                <a:hlinkClick r:id="rId2" action="ppaction://hlinksldjump"/>
              </a:rPr>
              <a:t>Выйти 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909DC77-2BD9-4ABF-AE06-B7B8F6046D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25624"/>
            <a:ext cx="13988374" cy="5032375"/>
          </a:xfrm>
        </p:spPr>
      </p:pic>
    </p:spTree>
    <p:extLst>
      <p:ext uri="{BB962C8B-B14F-4D97-AF65-F5344CB8AC3E}">
        <p14:creationId xmlns:p14="http://schemas.microsoft.com/office/powerpoint/2010/main" val="3694331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BC0CF5-F11B-4834-945B-3CA414AA84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7204" y="267848"/>
            <a:ext cx="1866089" cy="1325563"/>
          </a:xfrm>
        </p:spPr>
        <p:txBody>
          <a:bodyPr>
            <a:normAutofit/>
          </a:bodyPr>
          <a:lstStyle/>
          <a:p>
            <a:r>
              <a:rPr lang="ru-RU" dirty="0">
                <a:hlinkClick r:id="rId2" action="ppaction://hlinksldjump"/>
              </a:rPr>
              <a:t>Выйти 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909DC77-2BD9-4ABF-AE06-B7B8F6046D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25624"/>
            <a:ext cx="13988374" cy="5032375"/>
          </a:xfrm>
        </p:spPr>
      </p:pic>
    </p:spTree>
    <p:extLst>
      <p:ext uri="{BB962C8B-B14F-4D97-AF65-F5344CB8AC3E}">
        <p14:creationId xmlns:p14="http://schemas.microsoft.com/office/powerpoint/2010/main" val="3258705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BC0CF5-F11B-4834-945B-3CA414AA84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7204" y="267848"/>
            <a:ext cx="1866089" cy="1325563"/>
          </a:xfrm>
        </p:spPr>
        <p:txBody>
          <a:bodyPr>
            <a:normAutofit/>
          </a:bodyPr>
          <a:lstStyle/>
          <a:p>
            <a:r>
              <a:rPr lang="ru-RU" dirty="0">
                <a:hlinkClick r:id="rId2" action="ppaction://hlinksldjump"/>
              </a:rPr>
              <a:t>Выйти 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909DC77-2BD9-4ABF-AE06-B7B8F6046D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25624"/>
            <a:ext cx="13988374" cy="5032375"/>
          </a:xfrm>
        </p:spPr>
      </p:pic>
    </p:spTree>
    <p:extLst>
      <p:ext uri="{BB962C8B-B14F-4D97-AF65-F5344CB8AC3E}">
        <p14:creationId xmlns:p14="http://schemas.microsoft.com/office/powerpoint/2010/main" val="2787712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96BF61-2113-40BD-B37E-94EE65DC48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175" y="151116"/>
            <a:ext cx="2838855" cy="1325563"/>
          </a:xfrm>
        </p:spPr>
        <p:txBody>
          <a:bodyPr/>
          <a:lstStyle/>
          <a:p>
            <a:r>
              <a:rPr lang="ru-RU" dirty="0">
                <a:hlinkClick r:id="rId2" action="ppaction://hlinksldjump"/>
              </a:rPr>
              <a:t>инвентарь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106BEA7-3ADB-4603-968C-350515D09E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0688"/>
            <a:ext cx="12192001" cy="5167312"/>
          </a:xfrm>
        </p:spPr>
      </p:pic>
      <p:sp>
        <p:nvSpPr>
          <p:cNvPr id="6" name="Овал 5">
            <a:hlinkClick r:id="rId4" action="ppaction://hlinksldjump"/>
            <a:extLst>
              <a:ext uri="{FF2B5EF4-FFF2-40B4-BE49-F238E27FC236}">
                <a16:creationId xmlns:a16="http://schemas.microsoft.com/office/drawing/2014/main" id="{038308FC-567C-4B61-B70B-631E47B3F7FF}"/>
              </a:ext>
            </a:extLst>
          </p:cNvPr>
          <p:cNvSpPr/>
          <p:nvPr/>
        </p:nvSpPr>
        <p:spPr>
          <a:xfrm>
            <a:off x="9387191" y="4260715"/>
            <a:ext cx="1819073" cy="739302"/>
          </a:xfrm>
          <a:prstGeom prst="ellipse">
            <a:avLst/>
          </a:prstGeom>
          <a:solidFill>
            <a:schemeClr val="accent1">
              <a:alpha val="4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Войти в пещеру</a:t>
            </a:r>
          </a:p>
        </p:txBody>
      </p:sp>
      <p:sp>
        <p:nvSpPr>
          <p:cNvPr id="7" name="Прямоугольник 6">
            <a:hlinkClick r:id="rId5" action="ppaction://hlinksldjump"/>
            <a:extLst>
              <a:ext uri="{FF2B5EF4-FFF2-40B4-BE49-F238E27FC236}">
                <a16:creationId xmlns:a16="http://schemas.microsoft.com/office/drawing/2014/main" id="{38B01582-877E-42D6-8C58-D18EF31E6393}"/>
              </a:ext>
            </a:extLst>
          </p:cNvPr>
          <p:cNvSpPr/>
          <p:nvPr/>
        </p:nvSpPr>
        <p:spPr>
          <a:xfrm>
            <a:off x="3336587" y="572970"/>
            <a:ext cx="2393004" cy="6031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Домой</a:t>
            </a:r>
          </a:p>
        </p:txBody>
      </p:sp>
    </p:spTree>
    <p:extLst>
      <p:ext uri="{BB962C8B-B14F-4D97-AF65-F5344CB8AC3E}">
        <p14:creationId xmlns:p14="http://schemas.microsoft.com/office/powerpoint/2010/main" val="10961689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EAC711-0587-44C7-AA30-2922F537A4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2702668" cy="1325563"/>
          </a:xfrm>
        </p:spPr>
        <p:txBody>
          <a:bodyPr/>
          <a:lstStyle/>
          <a:p>
            <a:r>
              <a:rPr lang="ru-RU" dirty="0">
                <a:hlinkClick r:id="rId2" action="ppaction://hlinksldjump"/>
              </a:rPr>
              <a:t>инвентарь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D7139E8-559E-4B0A-8859-75DE6FA042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627" y="1825624"/>
            <a:ext cx="12368463" cy="5152691"/>
          </a:xfrm>
        </p:spPr>
      </p:pic>
      <p:sp>
        <p:nvSpPr>
          <p:cNvPr id="6" name="Прямоугольник 5">
            <a:hlinkClick r:id="rId4" action="ppaction://hlinksldjump"/>
            <a:extLst>
              <a:ext uri="{FF2B5EF4-FFF2-40B4-BE49-F238E27FC236}">
                <a16:creationId xmlns:a16="http://schemas.microsoft.com/office/drawing/2014/main" id="{4B2A4150-3441-48B5-A08E-B7D0C8F5CDE4}"/>
              </a:ext>
            </a:extLst>
          </p:cNvPr>
          <p:cNvSpPr/>
          <p:nvPr/>
        </p:nvSpPr>
        <p:spPr>
          <a:xfrm>
            <a:off x="7979343" y="3076406"/>
            <a:ext cx="2281188" cy="1325563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5" action="ppaction://hlinksldjump"/>
            <a:extLst>
              <a:ext uri="{FF2B5EF4-FFF2-40B4-BE49-F238E27FC236}">
                <a16:creationId xmlns:a16="http://schemas.microsoft.com/office/drawing/2014/main" id="{9678DD18-9E0E-4566-99AF-B36F073F5007}"/>
              </a:ext>
            </a:extLst>
          </p:cNvPr>
          <p:cNvSpPr/>
          <p:nvPr/>
        </p:nvSpPr>
        <p:spPr>
          <a:xfrm>
            <a:off x="4426086" y="736076"/>
            <a:ext cx="2363821" cy="5836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Пойти в пещеру</a:t>
            </a:r>
          </a:p>
        </p:txBody>
      </p:sp>
    </p:spTree>
    <p:extLst>
      <p:ext uri="{BB962C8B-B14F-4D97-AF65-F5344CB8AC3E}">
        <p14:creationId xmlns:p14="http://schemas.microsoft.com/office/powerpoint/2010/main" val="17105587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628E69-0BDF-4602-82D8-1BD22EECE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9076" y="355501"/>
            <a:ext cx="1741371" cy="1078664"/>
          </a:xfrm>
        </p:spPr>
        <p:txBody>
          <a:bodyPr/>
          <a:lstStyle/>
          <a:p>
            <a:r>
              <a:rPr lang="ru-RU" dirty="0"/>
              <a:t>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D0A0718-C7F0-4950-A423-5C06DDDC52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5116" y="-330740"/>
            <a:ext cx="13042232" cy="7773117"/>
          </a:xfrm>
          <a:solidFill>
            <a:schemeClr val="accent2">
              <a:lumMod val="50000"/>
            </a:schemeClr>
          </a:solidFill>
        </p:spPr>
      </p:pic>
      <p:sp>
        <p:nvSpPr>
          <p:cNvPr id="6" name="Прямоугольник 5">
            <a:hlinkClick r:id="rId3" action="ppaction://hlinksldjump"/>
            <a:extLst>
              <a:ext uri="{FF2B5EF4-FFF2-40B4-BE49-F238E27FC236}">
                <a16:creationId xmlns:a16="http://schemas.microsoft.com/office/drawing/2014/main" id="{2F947F59-D1B8-4356-B5AF-193BE06D07ED}"/>
              </a:ext>
            </a:extLst>
          </p:cNvPr>
          <p:cNvSpPr/>
          <p:nvPr/>
        </p:nvSpPr>
        <p:spPr>
          <a:xfrm>
            <a:off x="8239225" y="3330341"/>
            <a:ext cx="1549668" cy="2165684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выйти</a:t>
            </a:r>
          </a:p>
        </p:txBody>
      </p:sp>
      <p:sp>
        <p:nvSpPr>
          <p:cNvPr id="3" name="Овал 2">
            <a:extLst>
              <a:ext uri="{FF2B5EF4-FFF2-40B4-BE49-F238E27FC236}">
                <a16:creationId xmlns:a16="http://schemas.microsoft.com/office/drawing/2014/main" id="{D4234EFF-2325-42B0-A154-9DEADCCF4DC3}"/>
              </a:ext>
            </a:extLst>
          </p:cNvPr>
          <p:cNvSpPr/>
          <p:nvPr/>
        </p:nvSpPr>
        <p:spPr>
          <a:xfrm>
            <a:off x="5439076" y="6079787"/>
            <a:ext cx="1662115" cy="65175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>
            <a:extLst>
              <a:ext uri="{FF2B5EF4-FFF2-40B4-BE49-F238E27FC236}">
                <a16:creationId xmlns:a16="http://schemas.microsoft.com/office/drawing/2014/main" id="{2F09A3AF-000E-46E6-B72B-39563FC6D6CF}"/>
              </a:ext>
            </a:extLst>
          </p:cNvPr>
          <p:cNvSpPr/>
          <p:nvPr/>
        </p:nvSpPr>
        <p:spPr>
          <a:xfrm>
            <a:off x="5758774" y="5850746"/>
            <a:ext cx="1060315" cy="651753"/>
          </a:xfrm>
          <a:prstGeom prst="triangl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Взрыв: 14 точек 11">
            <a:extLst>
              <a:ext uri="{FF2B5EF4-FFF2-40B4-BE49-F238E27FC236}">
                <a16:creationId xmlns:a16="http://schemas.microsoft.com/office/drawing/2014/main" id="{DEF2B64C-328C-4728-847D-AACC8CD23A3B}"/>
              </a:ext>
            </a:extLst>
          </p:cNvPr>
          <p:cNvSpPr/>
          <p:nvPr/>
        </p:nvSpPr>
        <p:spPr>
          <a:xfrm>
            <a:off x="6042250" y="5707484"/>
            <a:ext cx="535022" cy="621688"/>
          </a:xfrm>
          <a:prstGeom prst="irregularSeal2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801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628E69-0BDF-4602-82D8-1BD22EECE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9076" y="355501"/>
            <a:ext cx="1741371" cy="1078664"/>
          </a:xfrm>
        </p:spPr>
        <p:txBody>
          <a:bodyPr/>
          <a:lstStyle/>
          <a:p>
            <a:r>
              <a:rPr lang="ru-RU" dirty="0"/>
              <a:t>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D0A0718-C7F0-4950-A423-5C06DDDC52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5116" y="-321013"/>
            <a:ext cx="13042232" cy="7773117"/>
          </a:xfrm>
        </p:spPr>
      </p:pic>
      <p:sp>
        <p:nvSpPr>
          <p:cNvPr id="6" name="Прямоугольник 5">
            <a:hlinkClick r:id="rId3" action="ppaction://hlinksldjump"/>
            <a:extLst>
              <a:ext uri="{FF2B5EF4-FFF2-40B4-BE49-F238E27FC236}">
                <a16:creationId xmlns:a16="http://schemas.microsoft.com/office/drawing/2014/main" id="{2F947F59-D1B8-4356-B5AF-193BE06D07ED}"/>
              </a:ext>
            </a:extLst>
          </p:cNvPr>
          <p:cNvSpPr/>
          <p:nvPr/>
        </p:nvSpPr>
        <p:spPr>
          <a:xfrm>
            <a:off x="8239225" y="3330341"/>
            <a:ext cx="1549668" cy="2165684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rId4" action="ppaction://hlinksldjump"/>
              </a:rPr>
              <a:t>выйти</a:t>
            </a:r>
            <a:endParaRPr lang="ru-RU" dirty="0"/>
          </a:p>
        </p:txBody>
      </p:sp>
      <p:sp>
        <p:nvSpPr>
          <p:cNvPr id="3" name="Прямоугольник 2">
            <a:hlinkClick r:id="rId5" action="ppaction://hlinksldjump"/>
            <a:extLst>
              <a:ext uri="{FF2B5EF4-FFF2-40B4-BE49-F238E27FC236}">
                <a16:creationId xmlns:a16="http://schemas.microsoft.com/office/drawing/2014/main" id="{4BACE202-3B6C-4EEF-822F-4C2C50C64C47}"/>
              </a:ext>
            </a:extLst>
          </p:cNvPr>
          <p:cNvSpPr/>
          <p:nvPr/>
        </p:nvSpPr>
        <p:spPr>
          <a:xfrm>
            <a:off x="5885234" y="3330341"/>
            <a:ext cx="1295213" cy="12124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Поставить место для костра </a:t>
            </a:r>
            <a:r>
              <a:rPr lang="ru-RU" dirty="0">
                <a:hlinkClick r:id="rId5" action="ppaction://hlinksldjump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260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A5552E-AF26-47D6-AB0D-D4930F98D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4285" y="180299"/>
            <a:ext cx="1905000" cy="1325563"/>
          </a:xfrm>
        </p:spPr>
        <p:txBody>
          <a:bodyPr>
            <a:normAutofit/>
          </a:bodyPr>
          <a:lstStyle/>
          <a:p>
            <a:r>
              <a:rPr lang="ru-RU" dirty="0">
                <a:hlinkClick r:id="rId2" action="ppaction://hlinksldjump"/>
              </a:rPr>
              <a:t>выйти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F0C6C03-B1DF-469B-B7B4-DC3442F909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490" y="1825624"/>
            <a:ext cx="14207413" cy="5032375"/>
          </a:xfr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42D7805-E246-4F39-9FE3-7AFB8FAFF1B9}"/>
              </a:ext>
            </a:extLst>
          </p:cNvPr>
          <p:cNvSpPr/>
          <p:nvPr/>
        </p:nvSpPr>
        <p:spPr>
          <a:xfrm>
            <a:off x="1556426" y="2821021"/>
            <a:ext cx="1021404" cy="8171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Уголь</a:t>
            </a:r>
          </a:p>
          <a:p>
            <a:pPr algn="ctr"/>
            <a:r>
              <a:rPr lang="ru-RU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996473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BC0CF5-F11B-4834-945B-3CA414AA84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7204" y="267848"/>
            <a:ext cx="1866089" cy="1325563"/>
          </a:xfrm>
        </p:spPr>
        <p:txBody>
          <a:bodyPr>
            <a:normAutofit/>
          </a:bodyPr>
          <a:lstStyle/>
          <a:p>
            <a:r>
              <a:rPr lang="ru-RU" dirty="0">
                <a:hlinkClick r:id="rId2" action="ppaction://hlinksldjump"/>
              </a:rPr>
              <a:t>Выйти 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909DC77-2BD9-4ABF-AE06-B7B8F6046D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25624"/>
            <a:ext cx="13988374" cy="5032375"/>
          </a:xfrm>
        </p:spPr>
      </p:pic>
    </p:spTree>
    <p:extLst>
      <p:ext uri="{BB962C8B-B14F-4D97-AF65-F5344CB8AC3E}">
        <p14:creationId xmlns:p14="http://schemas.microsoft.com/office/powerpoint/2010/main" val="2924517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A5552E-AF26-47D6-AB0D-D4930F98D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4285" y="180299"/>
            <a:ext cx="1905000" cy="1325563"/>
          </a:xfrm>
        </p:spPr>
        <p:txBody>
          <a:bodyPr>
            <a:normAutofit/>
          </a:bodyPr>
          <a:lstStyle/>
          <a:p>
            <a:r>
              <a:rPr lang="ru-RU" dirty="0">
                <a:hlinkClick r:id="rId2" action="ppaction://hlinksldjump"/>
              </a:rPr>
              <a:t>выйти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F0C6C03-B1DF-469B-B7B4-DC3442F909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490" y="1825624"/>
            <a:ext cx="14207413" cy="5032375"/>
          </a:xfr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42D7805-E246-4F39-9FE3-7AFB8FAFF1B9}"/>
              </a:ext>
            </a:extLst>
          </p:cNvPr>
          <p:cNvSpPr/>
          <p:nvPr/>
        </p:nvSpPr>
        <p:spPr>
          <a:xfrm>
            <a:off x="1556426" y="2821021"/>
            <a:ext cx="1021404" cy="8171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Уголь</a:t>
            </a:r>
          </a:p>
          <a:p>
            <a:pPr algn="ctr"/>
            <a:r>
              <a:rPr lang="ru-RU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826344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62FCE1-E488-49B9-8937-8B4A63511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7910" y="307374"/>
            <a:ext cx="4041808" cy="1325563"/>
          </a:xfrm>
        </p:spPr>
        <p:txBody>
          <a:bodyPr/>
          <a:lstStyle/>
          <a:p>
            <a:r>
              <a:rPr lang="ru-RU" dirty="0">
                <a:hlinkClick r:id="" action="ppaction://hlinkshowjump?jump=nextslide"/>
              </a:rPr>
              <a:t> 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65A60C8-F806-4DBE-A381-147DF0A894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491" y="1540042"/>
            <a:ext cx="12394075" cy="5476537"/>
          </a:xfrm>
        </p:spPr>
      </p:pic>
      <p:sp>
        <p:nvSpPr>
          <p:cNvPr id="3" name="Прямоугольник 2">
            <a:hlinkClick r:id="rId3" action="ppaction://hlinksldjump"/>
            <a:extLst>
              <a:ext uri="{FF2B5EF4-FFF2-40B4-BE49-F238E27FC236}">
                <a16:creationId xmlns:a16="http://schemas.microsoft.com/office/drawing/2014/main" id="{F926EB1E-8747-4CC6-B899-7E18EC130979}"/>
              </a:ext>
            </a:extLst>
          </p:cNvPr>
          <p:cNvSpPr/>
          <p:nvPr/>
        </p:nvSpPr>
        <p:spPr>
          <a:xfrm>
            <a:off x="5296930" y="2578443"/>
            <a:ext cx="1359243" cy="1779373"/>
          </a:xfrm>
          <a:prstGeom prst="rect">
            <a:avLst/>
          </a:pr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9D36C5-2F00-44C6-8507-4093D2E16463}"/>
              </a:ext>
            </a:extLst>
          </p:cNvPr>
          <p:cNvSpPr txBox="1"/>
          <p:nvPr/>
        </p:nvSpPr>
        <p:spPr>
          <a:xfrm>
            <a:off x="4114800" y="225204"/>
            <a:ext cx="44094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Добудьте дерево</a:t>
            </a:r>
          </a:p>
          <a:p>
            <a:r>
              <a:rPr lang="ru-RU" dirty="0"/>
              <a:t>(нажмите на дерево чтобы срубить его)</a:t>
            </a:r>
          </a:p>
        </p:txBody>
      </p:sp>
    </p:spTree>
    <p:extLst>
      <p:ext uri="{BB962C8B-B14F-4D97-AF65-F5344CB8AC3E}">
        <p14:creationId xmlns:p14="http://schemas.microsoft.com/office/powerpoint/2010/main" val="3285861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BC0CF5-F11B-4834-945B-3CA414AA84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7204" y="267848"/>
            <a:ext cx="1866089" cy="1325563"/>
          </a:xfrm>
        </p:spPr>
        <p:txBody>
          <a:bodyPr>
            <a:normAutofit/>
          </a:bodyPr>
          <a:lstStyle/>
          <a:p>
            <a:r>
              <a:rPr lang="ru-RU" dirty="0">
                <a:hlinkClick r:id="rId2" action="ppaction://hlinksldjump"/>
              </a:rPr>
              <a:t>Выйти 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909DC77-2BD9-4ABF-AE06-B7B8F6046D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25624"/>
            <a:ext cx="13988374" cy="5032375"/>
          </a:xfrm>
        </p:spPr>
      </p:pic>
    </p:spTree>
    <p:extLst>
      <p:ext uri="{BB962C8B-B14F-4D97-AF65-F5344CB8AC3E}">
        <p14:creationId xmlns:p14="http://schemas.microsoft.com/office/powerpoint/2010/main" val="2646096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EAC711-0587-44C7-AA30-2922F537A4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2702668" cy="1325563"/>
          </a:xfrm>
        </p:spPr>
        <p:txBody>
          <a:bodyPr/>
          <a:lstStyle/>
          <a:p>
            <a:r>
              <a:rPr lang="ru-RU" dirty="0">
                <a:hlinkClick r:id="rId2" action="ppaction://hlinksldjump"/>
              </a:rPr>
              <a:t>инвентарь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D7139E8-559E-4B0A-8859-75DE6FA042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627" y="1825624"/>
            <a:ext cx="12368463" cy="5152691"/>
          </a:xfrm>
        </p:spPr>
      </p:pic>
      <p:sp>
        <p:nvSpPr>
          <p:cNvPr id="6" name="Прямоугольник 5">
            <a:hlinkClick r:id="rId4" action="ppaction://hlinksldjump"/>
            <a:extLst>
              <a:ext uri="{FF2B5EF4-FFF2-40B4-BE49-F238E27FC236}">
                <a16:creationId xmlns:a16="http://schemas.microsoft.com/office/drawing/2014/main" id="{4B2A4150-3441-48B5-A08E-B7D0C8F5CDE4}"/>
              </a:ext>
            </a:extLst>
          </p:cNvPr>
          <p:cNvSpPr/>
          <p:nvPr/>
        </p:nvSpPr>
        <p:spPr>
          <a:xfrm>
            <a:off x="7957041" y="3076406"/>
            <a:ext cx="2281188" cy="1325563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>
            <a:hlinkClick r:id="rId5" action="ppaction://hlinksldjump"/>
            <a:extLst>
              <a:ext uri="{FF2B5EF4-FFF2-40B4-BE49-F238E27FC236}">
                <a16:creationId xmlns:a16="http://schemas.microsoft.com/office/drawing/2014/main" id="{9678DD18-9E0E-4566-99AF-B36F073F5007}"/>
              </a:ext>
            </a:extLst>
          </p:cNvPr>
          <p:cNvSpPr/>
          <p:nvPr/>
        </p:nvSpPr>
        <p:spPr>
          <a:xfrm>
            <a:off x="4426086" y="736076"/>
            <a:ext cx="2363821" cy="5836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rId5" action="ppaction://hlinksldjump"/>
              </a:rPr>
              <a:t>Пойти в пещеру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25336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96BF61-2113-40BD-B37E-94EE65DC48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175" y="151116"/>
            <a:ext cx="2838855" cy="1325563"/>
          </a:xfrm>
        </p:spPr>
        <p:txBody>
          <a:bodyPr/>
          <a:lstStyle/>
          <a:p>
            <a:r>
              <a:rPr lang="ru-RU" dirty="0">
                <a:hlinkClick r:id="rId2" action="ppaction://hlinksldjump"/>
              </a:rPr>
              <a:t>инвентарь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106BEA7-3ADB-4603-968C-350515D09E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0688"/>
            <a:ext cx="12192001" cy="5167312"/>
          </a:xfrm>
        </p:spPr>
      </p:pic>
      <p:sp>
        <p:nvSpPr>
          <p:cNvPr id="6" name="Овал 5">
            <a:hlinkClick r:id="rId4" action="ppaction://hlinksldjump"/>
            <a:extLst>
              <a:ext uri="{FF2B5EF4-FFF2-40B4-BE49-F238E27FC236}">
                <a16:creationId xmlns:a16="http://schemas.microsoft.com/office/drawing/2014/main" id="{038308FC-567C-4B61-B70B-631E47B3F7FF}"/>
              </a:ext>
            </a:extLst>
          </p:cNvPr>
          <p:cNvSpPr/>
          <p:nvPr/>
        </p:nvSpPr>
        <p:spPr>
          <a:xfrm>
            <a:off x="9387191" y="4260715"/>
            <a:ext cx="1819073" cy="739302"/>
          </a:xfrm>
          <a:prstGeom prst="ellipse">
            <a:avLst/>
          </a:prstGeom>
          <a:solidFill>
            <a:schemeClr val="accent1">
              <a:alpha val="4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Войти в пещеру</a:t>
            </a:r>
          </a:p>
        </p:txBody>
      </p:sp>
      <p:sp>
        <p:nvSpPr>
          <p:cNvPr id="7" name="Прямоугольник 6">
            <a:hlinkClick r:id="rId5" action="ppaction://hlinksldjump"/>
            <a:extLst>
              <a:ext uri="{FF2B5EF4-FFF2-40B4-BE49-F238E27FC236}">
                <a16:creationId xmlns:a16="http://schemas.microsoft.com/office/drawing/2014/main" id="{38B01582-877E-42D6-8C58-D18EF31E6393}"/>
              </a:ext>
            </a:extLst>
          </p:cNvPr>
          <p:cNvSpPr/>
          <p:nvPr/>
        </p:nvSpPr>
        <p:spPr>
          <a:xfrm>
            <a:off x="3336587" y="572970"/>
            <a:ext cx="2393004" cy="6031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Домой</a:t>
            </a:r>
          </a:p>
        </p:txBody>
      </p:sp>
    </p:spTree>
    <p:extLst>
      <p:ext uri="{BB962C8B-B14F-4D97-AF65-F5344CB8AC3E}">
        <p14:creationId xmlns:p14="http://schemas.microsoft.com/office/powerpoint/2010/main" val="35347811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F6F69D-9C56-4078-9E6F-F64644A30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2673485" cy="1094024"/>
          </a:xfrm>
        </p:spPr>
        <p:txBody>
          <a:bodyPr/>
          <a:lstStyle/>
          <a:p>
            <a:r>
              <a:rPr lang="ru-RU" dirty="0"/>
              <a:t>инвентарь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2538B56-D7C1-4461-BF21-A736D3C692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825624"/>
            <a:ext cx="12192000" cy="5032375"/>
          </a:xfrm>
        </p:spPr>
      </p:pic>
      <p:sp>
        <p:nvSpPr>
          <p:cNvPr id="6" name="Прямоугольник 5">
            <a:hlinkClick r:id="rId3" action="ppaction://hlinksldjump"/>
            <a:extLst>
              <a:ext uri="{FF2B5EF4-FFF2-40B4-BE49-F238E27FC236}">
                <a16:creationId xmlns:a16="http://schemas.microsoft.com/office/drawing/2014/main" id="{BD10B302-56F3-4389-AB3B-05FE6F707DB9}"/>
              </a:ext>
            </a:extLst>
          </p:cNvPr>
          <p:cNvSpPr/>
          <p:nvPr/>
        </p:nvSpPr>
        <p:spPr>
          <a:xfrm>
            <a:off x="4338536" y="3998068"/>
            <a:ext cx="1322962" cy="729575"/>
          </a:xfrm>
          <a:prstGeom prst="rect">
            <a:avLst/>
          </a:prstGeom>
          <a:solidFill>
            <a:schemeClr val="accent1">
              <a:alpha val="2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отковырять</a:t>
            </a:r>
          </a:p>
        </p:txBody>
      </p:sp>
      <p:sp>
        <p:nvSpPr>
          <p:cNvPr id="7" name="Прямоугольник 6">
            <a:hlinkClick r:id="rId4" action="ppaction://hlinksldjump"/>
            <a:extLst>
              <a:ext uri="{FF2B5EF4-FFF2-40B4-BE49-F238E27FC236}">
                <a16:creationId xmlns:a16="http://schemas.microsoft.com/office/drawing/2014/main" id="{BDD3DDB4-B4A4-4454-91DE-F3105CF29EA2}"/>
              </a:ext>
            </a:extLst>
          </p:cNvPr>
          <p:cNvSpPr/>
          <p:nvPr/>
        </p:nvSpPr>
        <p:spPr>
          <a:xfrm>
            <a:off x="4338536" y="787940"/>
            <a:ext cx="1757464" cy="5252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Выйти из шахты</a:t>
            </a:r>
          </a:p>
        </p:txBody>
      </p:sp>
    </p:spTree>
    <p:extLst>
      <p:ext uri="{BB962C8B-B14F-4D97-AF65-F5344CB8AC3E}">
        <p14:creationId xmlns:p14="http://schemas.microsoft.com/office/powerpoint/2010/main" val="2622391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F73AF5-5644-474A-82E4-3C49F0ACB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2712396" cy="1325563"/>
          </a:xfrm>
        </p:spPr>
        <p:txBody>
          <a:bodyPr/>
          <a:lstStyle/>
          <a:p>
            <a:r>
              <a:rPr lang="ru-RU" dirty="0">
                <a:hlinkClick r:id="rId2" action="ppaction://hlinksldjump"/>
              </a:rPr>
              <a:t>инвентарь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60EB1DE-5B8A-4DD7-A026-50FB76C668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4338" y="1825624"/>
            <a:ext cx="12366338" cy="5032375"/>
          </a:xfrm>
          <a:solidFill>
            <a:schemeClr val="tx1">
              <a:lumMod val="50000"/>
              <a:lumOff val="50000"/>
              <a:alpha val="15000"/>
            </a:schemeClr>
          </a:solidFill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CE05B2C-77FD-4817-A1A0-79D00554C778}"/>
              </a:ext>
            </a:extLst>
          </p:cNvPr>
          <p:cNvSpPr/>
          <p:nvPr/>
        </p:nvSpPr>
        <p:spPr>
          <a:xfrm>
            <a:off x="4173166" y="3939702"/>
            <a:ext cx="1040860" cy="85603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4" action="ppaction://hlinksldjump"/>
            <a:extLst>
              <a:ext uri="{FF2B5EF4-FFF2-40B4-BE49-F238E27FC236}">
                <a16:creationId xmlns:a16="http://schemas.microsoft.com/office/drawing/2014/main" id="{B7B81FB8-0350-48D1-BC5F-33AE23FEB56D}"/>
              </a:ext>
            </a:extLst>
          </p:cNvPr>
          <p:cNvSpPr/>
          <p:nvPr/>
        </p:nvSpPr>
        <p:spPr>
          <a:xfrm>
            <a:off x="4289898" y="729574"/>
            <a:ext cx="1974715" cy="6031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Выйти из шахты</a:t>
            </a:r>
          </a:p>
        </p:txBody>
      </p:sp>
    </p:spTree>
    <p:extLst>
      <p:ext uri="{BB962C8B-B14F-4D97-AF65-F5344CB8AC3E}">
        <p14:creationId xmlns:p14="http://schemas.microsoft.com/office/powerpoint/2010/main" val="28672330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B28EC0-F02A-44A3-BD87-1FBB64B05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2683213" cy="1325563"/>
          </a:xfrm>
        </p:spPr>
        <p:txBody>
          <a:bodyPr/>
          <a:lstStyle/>
          <a:p>
            <a:r>
              <a:rPr lang="ru-RU" dirty="0">
                <a:hlinkClick r:id="rId2" action="ppaction://hlinksldjump"/>
              </a:rPr>
              <a:t>инвентарь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5E65CA8-4A68-45BA-B421-05D38071AE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24" y="1825624"/>
            <a:ext cx="12195524" cy="5032375"/>
          </a:xfrm>
        </p:spPr>
      </p:pic>
      <p:sp>
        <p:nvSpPr>
          <p:cNvPr id="6" name="Прямоугольник 5">
            <a:hlinkClick r:id="rId4" action="ppaction://hlinksldjump"/>
            <a:extLst>
              <a:ext uri="{FF2B5EF4-FFF2-40B4-BE49-F238E27FC236}">
                <a16:creationId xmlns:a16="http://schemas.microsoft.com/office/drawing/2014/main" id="{3DB62A68-B0B5-4728-9737-C6CFE877949B}"/>
              </a:ext>
            </a:extLst>
          </p:cNvPr>
          <p:cNvSpPr/>
          <p:nvPr/>
        </p:nvSpPr>
        <p:spPr>
          <a:xfrm>
            <a:off x="4114800" y="768485"/>
            <a:ext cx="3151762" cy="5739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домой</a:t>
            </a:r>
          </a:p>
        </p:txBody>
      </p:sp>
    </p:spTree>
    <p:extLst>
      <p:ext uri="{BB962C8B-B14F-4D97-AF65-F5344CB8AC3E}">
        <p14:creationId xmlns:p14="http://schemas.microsoft.com/office/powerpoint/2010/main" val="3546373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A5552E-AF26-47D6-AB0D-D4930F98D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4285" y="180299"/>
            <a:ext cx="1905000" cy="1325563"/>
          </a:xfrm>
        </p:spPr>
        <p:txBody>
          <a:bodyPr>
            <a:normAutofit/>
          </a:bodyPr>
          <a:lstStyle/>
          <a:p>
            <a:r>
              <a:rPr lang="ru-RU" dirty="0">
                <a:hlinkClick r:id="rId2" action="ppaction://hlinksldjump"/>
              </a:rPr>
              <a:t>выйти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F0C6C03-B1DF-469B-B7B4-DC3442F909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490" y="1825624"/>
            <a:ext cx="14207413" cy="5032375"/>
          </a:xfr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42D7805-E246-4F39-9FE3-7AFB8FAFF1B9}"/>
              </a:ext>
            </a:extLst>
          </p:cNvPr>
          <p:cNvSpPr/>
          <p:nvPr/>
        </p:nvSpPr>
        <p:spPr>
          <a:xfrm>
            <a:off x="1556426" y="2821021"/>
            <a:ext cx="1021404" cy="8171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Уголь</a:t>
            </a:r>
          </a:p>
          <a:p>
            <a:pPr algn="ctr"/>
            <a:r>
              <a:rPr lang="ru-RU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980689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A5552E-AF26-47D6-AB0D-D4930F98D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4285" y="180299"/>
            <a:ext cx="1905000" cy="1325563"/>
          </a:xfrm>
        </p:spPr>
        <p:txBody>
          <a:bodyPr>
            <a:normAutofit/>
          </a:bodyPr>
          <a:lstStyle/>
          <a:p>
            <a:r>
              <a:rPr lang="ru-RU" dirty="0">
                <a:hlinkClick r:id="rId2" action="ppaction://hlinksldjump"/>
              </a:rPr>
              <a:t>выйти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F0C6C03-B1DF-469B-B7B4-DC3442F909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490" y="1825624"/>
            <a:ext cx="14207413" cy="5032375"/>
          </a:xfr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42D7805-E246-4F39-9FE3-7AFB8FAFF1B9}"/>
              </a:ext>
            </a:extLst>
          </p:cNvPr>
          <p:cNvSpPr/>
          <p:nvPr/>
        </p:nvSpPr>
        <p:spPr>
          <a:xfrm>
            <a:off x="1556426" y="2821021"/>
            <a:ext cx="1021404" cy="8171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Уголь</a:t>
            </a:r>
          </a:p>
          <a:p>
            <a:pPr algn="ctr"/>
            <a:r>
              <a:rPr lang="ru-RU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056499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222517-D808-4CA6-9417-ADA81B61C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4939" y="143744"/>
            <a:ext cx="2532647" cy="1325563"/>
          </a:xfrm>
        </p:spPr>
        <p:txBody>
          <a:bodyPr>
            <a:normAutofit/>
          </a:bodyPr>
          <a:lstStyle/>
          <a:p>
            <a:r>
              <a:rPr lang="ru-RU" dirty="0"/>
              <a:t>  </a:t>
            </a:r>
            <a:r>
              <a:rPr lang="ru-RU" dirty="0">
                <a:hlinkClick r:id="rId2" action="ppaction://hlinksldjump"/>
              </a:rPr>
              <a:t>выйти</a:t>
            </a:r>
            <a:r>
              <a:rPr lang="ru-RU" dirty="0"/>
              <a:t>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B3E7959-C9C4-4E7B-B988-F6C7A5264C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25624"/>
            <a:ext cx="13696749" cy="5032375"/>
          </a:xfr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19F99D9-71F5-42AC-BFCB-C38DA7825809}"/>
              </a:ext>
            </a:extLst>
          </p:cNvPr>
          <p:cNvSpPr/>
          <p:nvPr/>
        </p:nvSpPr>
        <p:spPr>
          <a:xfrm>
            <a:off x="1645920" y="2945331"/>
            <a:ext cx="904775" cy="4836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Доски 56</a:t>
            </a:r>
          </a:p>
        </p:txBody>
      </p:sp>
    </p:spTree>
    <p:extLst>
      <p:ext uri="{BB962C8B-B14F-4D97-AF65-F5344CB8AC3E}">
        <p14:creationId xmlns:p14="http://schemas.microsoft.com/office/powerpoint/2010/main" val="3202833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628E69-0BDF-4602-82D8-1BD22EECE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9076" y="355501"/>
            <a:ext cx="1741371" cy="1078664"/>
          </a:xfrm>
        </p:spPr>
        <p:txBody>
          <a:bodyPr/>
          <a:lstStyle/>
          <a:p>
            <a:r>
              <a:rPr lang="ru-RU" dirty="0"/>
              <a:t>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D0A0718-C7F0-4950-A423-5C06DDDC52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5116" y="-321013"/>
            <a:ext cx="13042232" cy="7773117"/>
          </a:xfrm>
        </p:spPr>
      </p:pic>
      <p:sp>
        <p:nvSpPr>
          <p:cNvPr id="6" name="Прямоугольник 5">
            <a:hlinkClick r:id="rId3" action="ppaction://hlinksldjump"/>
            <a:extLst>
              <a:ext uri="{FF2B5EF4-FFF2-40B4-BE49-F238E27FC236}">
                <a16:creationId xmlns:a16="http://schemas.microsoft.com/office/drawing/2014/main" id="{2F947F59-D1B8-4356-B5AF-193BE06D07ED}"/>
              </a:ext>
            </a:extLst>
          </p:cNvPr>
          <p:cNvSpPr/>
          <p:nvPr/>
        </p:nvSpPr>
        <p:spPr>
          <a:xfrm>
            <a:off x="8239225" y="3330341"/>
            <a:ext cx="1549668" cy="2165684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выйти</a:t>
            </a:r>
          </a:p>
        </p:txBody>
      </p:sp>
    </p:spTree>
    <p:extLst>
      <p:ext uri="{BB962C8B-B14F-4D97-AF65-F5344CB8AC3E}">
        <p14:creationId xmlns:p14="http://schemas.microsoft.com/office/powerpoint/2010/main" val="1476263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FE4159-FDA6-41A0-9B65-9775D0900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1" y="239997"/>
            <a:ext cx="2790524" cy="1325563"/>
          </a:xfrm>
        </p:spPr>
        <p:txBody>
          <a:bodyPr/>
          <a:lstStyle/>
          <a:p>
            <a:r>
              <a:rPr lang="ru-RU" dirty="0">
                <a:hlinkClick r:id="rId2" action="ppaction://hlinksldjump"/>
              </a:rPr>
              <a:t>Инвентарь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9196E8A-15F9-4D88-A1AE-3039AF418C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376" y="1825624"/>
            <a:ext cx="12368462" cy="5181567"/>
          </a:xfrm>
        </p:spPr>
      </p:pic>
      <p:sp>
        <p:nvSpPr>
          <p:cNvPr id="6" name="Прямоугольник 5">
            <a:hlinkClick r:id="rId4" action="ppaction://hlinksldjump"/>
            <a:extLst>
              <a:ext uri="{FF2B5EF4-FFF2-40B4-BE49-F238E27FC236}">
                <a16:creationId xmlns:a16="http://schemas.microsoft.com/office/drawing/2014/main" id="{119F03E1-014B-4C24-9706-F85AF6A83D77}"/>
              </a:ext>
            </a:extLst>
          </p:cNvPr>
          <p:cNvSpPr/>
          <p:nvPr/>
        </p:nvSpPr>
        <p:spPr>
          <a:xfrm>
            <a:off x="7536581" y="3619099"/>
            <a:ext cx="1232034" cy="8470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Построить дом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4846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BC0CF5-F11B-4834-945B-3CA414AA84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7204" y="267848"/>
            <a:ext cx="1866089" cy="1325563"/>
          </a:xfrm>
        </p:spPr>
        <p:txBody>
          <a:bodyPr>
            <a:normAutofit/>
          </a:bodyPr>
          <a:lstStyle/>
          <a:p>
            <a:r>
              <a:rPr lang="ru-RU" dirty="0">
                <a:hlinkClick r:id="rId2" action="ppaction://hlinksldjump"/>
              </a:rPr>
              <a:t>Выйти 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909DC77-2BD9-4ABF-AE06-B7B8F6046D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25624"/>
            <a:ext cx="13988374" cy="5032375"/>
          </a:xfrm>
        </p:spPr>
      </p:pic>
    </p:spTree>
    <p:extLst>
      <p:ext uri="{BB962C8B-B14F-4D97-AF65-F5344CB8AC3E}">
        <p14:creationId xmlns:p14="http://schemas.microsoft.com/office/powerpoint/2010/main" val="136265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750">
        <p14:honeycomb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EAC711-0587-44C7-AA30-2922F537A4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2702668" cy="1325563"/>
          </a:xfrm>
        </p:spPr>
        <p:txBody>
          <a:bodyPr/>
          <a:lstStyle/>
          <a:p>
            <a:r>
              <a:rPr lang="ru-RU" dirty="0">
                <a:hlinkClick r:id="rId2" action="ppaction://hlinksldjump"/>
              </a:rPr>
              <a:t>инвентарь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D7139E8-559E-4B0A-8859-75DE6FA042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627" y="1825624"/>
            <a:ext cx="12368463" cy="5152691"/>
          </a:xfrm>
        </p:spPr>
      </p:pic>
      <p:sp>
        <p:nvSpPr>
          <p:cNvPr id="6" name="Прямоугольник 5">
            <a:hlinkClick r:id="rId4" action="ppaction://hlinksldjump"/>
            <a:extLst>
              <a:ext uri="{FF2B5EF4-FFF2-40B4-BE49-F238E27FC236}">
                <a16:creationId xmlns:a16="http://schemas.microsoft.com/office/drawing/2014/main" id="{4B2A4150-3441-48B5-A08E-B7D0C8F5CDE4}"/>
              </a:ext>
            </a:extLst>
          </p:cNvPr>
          <p:cNvSpPr/>
          <p:nvPr/>
        </p:nvSpPr>
        <p:spPr>
          <a:xfrm>
            <a:off x="7979923" y="3076406"/>
            <a:ext cx="2281188" cy="140034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>
            <a:hlinkClick r:id="rId5" action="ppaction://hlinksldjump"/>
            <a:extLst>
              <a:ext uri="{FF2B5EF4-FFF2-40B4-BE49-F238E27FC236}">
                <a16:creationId xmlns:a16="http://schemas.microsoft.com/office/drawing/2014/main" id="{9678DD18-9E0E-4566-99AF-B36F073F5007}"/>
              </a:ext>
            </a:extLst>
          </p:cNvPr>
          <p:cNvSpPr/>
          <p:nvPr/>
        </p:nvSpPr>
        <p:spPr>
          <a:xfrm>
            <a:off x="4435813" y="749030"/>
            <a:ext cx="2363821" cy="5836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Пойти в пещеру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6139272-8D57-4C7F-8F85-C4EC1ED5F6D0}"/>
              </a:ext>
            </a:extLst>
          </p:cNvPr>
          <p:cNvSpPr/>
          <p:nvPr/>
        </p:nvSpPr>
        <p:spPr>
          <a:xfrm flipH="1" flipV="1">
            <a:off x="7942838" y="2981325"/>
            <a:ext cx="2355358" cy="1495425"/>
          </a:xfrm>
          <a:prstGeom prst="rect">
            <a:avLst/>
          </a:prstGeom>
          <a:solidFill>
            <a:srgbClr val="00A2E8"/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604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F6F69D-9C56-4078-9E6F-F64644A30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2673485" cy="1094024"/>
          </a:xfrm>
        </p:spPr>
        <p:txBody>
          <a:bodyPr/>
          <a:lstStyle/>
          <a:p>
            <a:r>
              <a:rPr lang="ru-RU" dirty="0"/>
              <a:t>инвентарь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2538B56-D7C1-4461-BF21-A736D3C692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825625"/>
            <a:ext cx="12192000" cy="5032375"/>
          </a:xfrm>
        </p:spPr>
      </p:pic>
      <p:sp>
        <p:nvSpPr>
          <p:cNvPr id="7" name="Прямоугольник 6">
            <a:hlinkClick r:id="rId3" action="ppaction://hlinksldjump"/>
            <a:extLst>
              <a:ext uri="{FF2B5EF4-FFF2-40B4-BE49-F238E27FC236}">
                <a16:creationId xmlns:a16="http://schemas.microsoft.com/office/drawing/2014/main" id="{BDD3DDB4-B4A4-4454-91DE-F3105CF29EA2}"/>
              </a:ext>
            </a:extLst>
          </p:cNvPr>
          <p:cNvSpPr/>
          <p:nvPr/>
        </p:nvSpPr>
        <p:spPr>
          <a:xfrm>
            <a:off x="4126663" y="649491"/>
            <a:ext cx="1757464" cy="5252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Выйти из шахты</a:t>
            </a:r>
          </a:p>
        </p:txBody>
      </p:sp>
      <p:pic>
        <p:nvPicPr>
          <p:cNvPr id="4" name="Рисунок 3" descr="Усмехающееся лицо со сплошной заливкой со сплошной заливкой">
            <a:extLst>
              <a:ext uri="{FF2B5EF4-FFF2-40B4-BE49-F238E27FC236}">
                <a16:creationId xmlns:a16="http://schemas.microsoft.com/office/drawing/2014/main" id="{14355013-2081-4FD3-A426-D818DC6E64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66014" y="1177150"/>
            <a:ext cx="4100730" cy="410073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29BB3BFC-2963-4D4B-AF46-574BB5244C24}"/>
              </a:ext>
            </a:extLst>
          </p:cNvPr>
          <p:cNvSpPr/>
          <p:nvPr/>
        </p:nvSpPr>
        <p:spPr>
          <a:xfrm>
            <a:off x="8527983" y="2040556"/>
            <a:ext cx="3301465" cy="52938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Психика 100%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4F73D49C-5D4F-48E0-A590-1B450FEC7031}"/>
              </a:ext>
            </a:extLst>
          </p:cNvPr>
          <p:cNvSpPr/>
          <p:nvPr/>
        </p:nvSpPr>
        <p:spPr>
          <a:xfrm>
            <a:off x="8527982" y="2040555"/>
            <a:ext cx="3301465" cy="52938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Психика 50%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7E4C34B-9E91-4752-B302-A704DDA691BE}"/>
              </a:ext>
            </a:extLst>
          </p:cNvPr>
          <p:cNvSpPr txBox="1"/>
          <p:nvPr/>
        </p:nvSpPr>
        <p:spPr>
          <a:xfrm>
            <a:off x="8017844" y="3429000"/>
            <a:ext cx="2762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Надо отдохнуть у костра</a:t>
            </a:r>
          </a:p>
        </p:txBody>
      </p:sp>
      <p:sp>
        <p:nvSpPr>
          <p:cNvPr id="12" name="Прямоугольник 11">
            <a:hlinkClick r:id="rId6" action="ppaction://hlinksldjump"/>
            <a:extLst>
              <a:ext uri="{FF2B5EF4-FFF2-40B4-BE49-F238E27FC236}">
                <a16:creationId xmlns:a16="http://schemas.microsoft.com/office/drawing/2014/main" id="{CD3E0E9A-8FBF-4D9F-8847-0952B5BBE629}"/>
              </a:ext>
            </a:extLst>
          </p:cNvPr>
          <p:cNvSpPr/>
          <p:nvPr/>
        </p:nvSpPr>
        <p:spPr>
          <a:xfrm>
            <a:off x="4126662" y="3798332"/>
            <a:ext cx="1417490" cy="1081676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40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1417B5-F500-40B9-9737-F761AED3D2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9404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97FC3CA-A448-4606-959A-C61A2B6FCA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7234" y="1825625"/>
            <a:ext cx="896566" cy="43513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  <a:extLst>
              <a:ext uri="{FF2B5EF4-FFF2-40B4-BE49-F238E27FC236}">
                <a16:creationId xmlns:a16="http://schemas.microsoft.com/office/drawing/2014/main" id="{37DB6E55-38D3-4835-973A-18E31241067E}"/>
              </a:ext>
            </a:extLst>
          </p:cNvPr>
          <p:cNvSpPr/>
          <p:nvPr/>
        </p:nvSpPr>
        <p:spPr>
          <a:xfrm>
            <a:off x="10457234" y="6585626"/>
            <a:ext cx="1527243" cy="2723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выйти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50456A3-E916-4C8D-953A-7F1F3C68DD23}"/>
              </a:ext>
            </a:extLst>
          </p:cNvPr>
          <p:cNvSpPr/>
          <p:nvPr/>
        </p:nvSpPr>
        <p:spPr>
          <a:xfrm rot="10800000" flipV="1">
            <a:off x="5389122" y="839856"/>
            <a:ext cx="3219855" cy="588861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984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62FCE1-E488-49B9-8937-8B4A63511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7910" y="307374"/>
            <a:ext cx="4041808" cy="1325563"/>
          </a:xfrm>
        </p:spPr>
        <p:txBody>
          <a:bodyPr/>
          <a:lstStyle/>
          <a:p>
            <a:r>
              <a:rPr lang="ru-RU" dirty="0">
                <a:hlinkClick r:id="" action="ppaction://hlinkshowjump?jump=nextslide"/>
              </a:rPr>
              <a:t> 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65A60C8-F806-4DBE-A381-147DF0A894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491" y="1540042"/>
            <a:ext cx="12394075" cy="5476537"/>
          </a:xfr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926EB1E-8747-4CC6-B899-7E18EC130979}"/>
              </a:ext>
            </a:extLst>
          </p:cNvPr>
          <p:cNvSpPr/>
          <p:nvPr/>
        </p:nvSpPr>
        <p:spPr>
          <a:xfrm>
            <a:off x="5296930" y="2578443"/>
            <a:ext cx="1359243" cy="1779373"/>
          </a:xfrm>
          <a:prstGeom prst="rect">
            <a:avLst/>
          </a:pr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9D36C5-2F00-44C6-8507-4093D2E16463}"/>
              </a:ext>
            </a:extLst>
          </p:cNvPr>
          <p:cNvSpPr txBox="1"/>
          <p:nvPr/>
        </p:nvSpPr>
        <p:spPr>
          <a:xfrm>
            <a:off x="4728188" y="513291"/>
            <a:ext cx="1540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Сруби дерево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8" name="Рукописный ввод 7">
                <a:extLst>
                  <a:ext uri="{FF2B5EF4-FFF2-40B4-BE49-F238E27FC236}">
                    <a16:creationId xmlns:a16="http://schemas.microsoft.com/office/drawing/2014/main" id="{B4E9A366-4C69-46D1-8806-41A7A6823BB9}"/>
                  </a:ext>
                </a:extLst>
              </p14:cNvPr>
              <p14:cNvContentPartPr/>
              <p14:nvPr/>
            </p14:nvContentPartPr>
            <p14:xfrm>
              <a:off x="3535160" y="1128960"/>
              <a:ext cx="1045440" cy="1198080"/>
            </p14:xfrm>
          </p:contentPart>
        </mc:Choice>
        <mc:Fallback xmlns="">
          <p:pic>
            <p:nvPicPr>
              <p:cNvPr id="8" name="Рукописный ввод 7">
                <a:extLst>
                  <a:ext uri="{FF2B5EF4-FFF2-40B4-BE49-F238E27FC236}">
                    <a16:creationId xmlns:a16="http://schemas.microsoft.com/office/drawing/2014/main" id="{B4E9A366-4C69-46D1-8806-41A7A6823BB9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26520" y="1119960"/>
                <a:ext cx="1063080" cy="1215720"/>
              </a:xfrm>
              <a:prstGeom prst="rect">
                <a:avLst/>
              </a:prstGeom>
            </p:spPr>
          </p:pic>
        </mc:Fallback>
      </mc:AlternateContent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8E5AAD29-79C7-4CA3-B21A-F8A5BB1868DD}"/>
              </a:ext>
            </a:extLst>
          </p:cNvPr>
          <p:cNvGrpSpPr/>
          <p:nvPr/>
        </p:nvGrpSpPr>
        <p:grpSpPr>
          <a:xfrm>
            <a:off x="6806840" y="3323160"/>
            <a:ext cx="1421280" cy="552240"/>
            <a:chOff x="6806840" y="3323160"/>
            <a:chExt cx="1421280" cy="552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9" name="Рукописный ввод 8">
                  <a:extLst>
                    <a:ext uri="{FF2B5EF4-FFF2-40B4-BE49-F238E27FC236}">
                      <a16:creationId xmlns:a16="http://schemas.microsoft.com/office/drawing/2014/main" id="{649BD912-AFBA-4493-B9EC-D8038A3702CC}"/>
                    </a:ext>
                  </a:extLst>
                </p14:cNvPr>
                <p14:cNvContentPartPr/>
                <p14:nvPr/>
              </p14:nvContentPartPr>
              <p14:xfrm>
                <a:off x="6806840" y="3323160"/>
                <a:ext cx="272160" cy="552240"/>
              </p14:xfrm>
            </p:contentPart>
          </mc:Choice>
          <mc:Fallback xmlns="">
            <p:pic>
              <p:nvPicPr>
                <p:cNvPr id="9" name="Рукописный ввод 8">
                  <a:extLst>
                    <a:ext uri="{FF2B5EF4-FFF2-40B4-BE49-F238E27FC236}">
                      <a16:creationId xmlns:a16="http://schemas.microsoft.com/office/drawing/2014/main" id="{649BD912-AFBA-4493-B9EC-D8038A3702CC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798200" y="3314160"/>
                  <a:ext cx="289800" cy="56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0" name="Рукописный ввод 9">
                  <a:extLst>
                    <a:ext uri="{FF2B5EF4-FFF2-40B4-BE49-F238E27FC236}">
                      <a16:creationId xmlns:a16="http://schemas.microsoft.com/office/drawing/2014/main" id="{C0D333E1-75BF-40CB-8540-49D3E5345302}"/>
                    </a:ext>
                  </a:extLst>
                </p14:cNvPr>
                <p14:cNvContentPartPr/>
                <p14:nvPr/>
              </p14:nvContentPartPr>
              <p14:xfrm>
                <a:off x="7040480" y="3545640"/>
                <a:ext cx="1187640" cy="51120"/>
              </p14:xfrm>
            </p:contentPart>
          </mc:Choice>
          <mc:Fallback xmlns="">
            <p:pic>
              <p:nvPicPr>
                <p:cNvPr id="10" name="Рукописный ввод 9">
                  <a:extLst>
                    <a:ext uri="{FF2B5EF4-FFF2-40B4-BE49-F238E27FC236}">
                      <a16:creationId xmlns:a16="http://schemas.microsoft.com/office/drawing/2014/main" id="{C0D333E1-75BF-40CB-8540-49D3E5345302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7031480" y="3537000"/>
                  <a:ext cx="1205280" cy="687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2" name="Рукописный ввод 11">
                <a:extLst>
                  <a:ext uri="{FF2B5EF4-FFF2-40B4-BE49-F238E27FC236}">
                    <a16:creationId xmlns:a16="http://schemas.microsoft.com/office/drawing/2014/main" id="{8B6A125B-5892-42F9-B2E7-D23B28E345DB}"/>
                  </a:ext>
                </a:extLst>
              </p14:cNvPr>
              <p14:cNvContentPartPr/>
              <p14:nvPr/>
            </p14:nvContentPartPr>
            <p14:xfrm>
              <a:off x="2725160" y="3504240"/>
              <a:ext cx="1003680" cy="265320"/>
            </p14:xfrm>
          </p:contentPart>
        </mc:Choice>
        <mc:Fallback xmlns="">
          <p:pic>
            <p:nvPicPr>
              <p:cNvPr id="12" name="Рукописный ввод 11">
                <a:extLst>
                  <a:ext uri="{FF2B5EF4-FFF2-40B4-BE49-F238E27FC236}">
                    <a16:creationId xmlns:a16="http://schemas.microsoft.com/office/drawing/2014/main" id="{8B6A125B-5892-42F9-B2E7-D23B28E345DB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716160" y="3495240"/>
                <a:ext cx="1021320" cy="282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3" name="Рукописный ввод 12">
                <a:extLst>
                  <a:ext uri="{FF2B5EF4-FFF2-40B4-BE49-F238E27FC236}">
                    <a16:creationId xmlns:a16="http://schemas.microsoft.com/office/drawing/2014/main" id="{3D45A41C-FB29-4D9E-A3D3-CDC6347B7F0D}"/>
                  </a:ext>
                </a:extLst>
              </p14:cNvPr>
              <p14:cNvContentPartPr/>
              <p14:nvPr/>
            </p14:nvContentPartPr>
            <p14:xfrm>
              <a:off x="3538040" y="3566520"/>
              <a:ext cx="334080" cy="192600"/>
            </p14:xfrm>
          </p:contentPart>
        </mc:Choice>
        <mc:Fallback xmlns="">
          <p:pic>
            <p:nvPicPr>
              <p:cNvPr id="13" name="Рукописный ввод 12">
                <a:extLst>
                  <a:ext uri="{FF2B5EF4-FFF2-40B4-BE49-F238E27FC236}">
                    <a16:creationId xmlns:a16="http://schemas.microsoft.com/office/drawing/2014/main" id="{3D45A41C-FB29-4D9E-A3D3-CDC6347B7F0D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529400" y="3557520"/>
                <a:ext cx="351720" cy="210240"/>
              </a:xfrm>
              <a:prstGeom prst="rect">
                <a:avLst/>
              </a:prstGeom>
            </p:spPr>
          </p:pic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C0A7C720-2A19-400E-A5D5-7DB960B4DA36}"/>
              </a:ext>
            </a:extLst>
          </p:cNvPr>
          <p:cNvSpPr txBox="1"/>
          <p:nvPr/>
        </p:nvSpPr>
        <p:spPr>
          <a:xfrm>
            <a:off x="3042269" y="2379765"/>
            <a:ext cx="1171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подсказка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6E57D37-FE83-4A44-A23E-FCEEA66EC89E}"/>
              </a:ext>
            </a:extLst>
          </p:cNvPr>
          <p:cNvSpPr txBox="1"/>
          <p:nvPr/>
        </p:nvSpPr>
        <p:spPr>
          <a:xfrm>
            <a:off x="2397988" y="3064748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игрок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42CA46F-C7E4-4918-A41E-E784578630F0}"/>
              </a:ext>
            </a:extLst>
          </p:cNvPr>
          <p:cNvSpPr txBox="1"/>
          <p:nvPr/>
        </p:nvSpPr>
        <p:spPr>
          <a:xfrm>
            <a:off x="7334276" y="3127694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кнопки</a:t>
            </a:r>
          </a:p>
        </p:txBody>
      </p:sp>
      <p:sp>
        <p:nvSpPr>
          <p:cNvPr id="17" name="Прямоугольник 16">
            <a:hlinkClick r:id="rId13" action="ppaction://hlinksldjump"/>
            <a:extLst>
              <a:ext uri="{FF2B5EF4-FFF2-40B4-BE49-F238E27FC236}">
                <a16:creationId xmlns:a16="http://schemas.microsoft.com/office/drawing/2014/main" id="{2E3012FD-B20E-4EB1-8A4C-3D4C612E45D5}"/>
              </a:ext>
            </a:extLst>
          </p:cNvPr>
          <p:cNvSpPr/>
          <p:nvPr/>
        </p:nvSpPr>
        <p:spPr>
          <a:xfrm>
            <a:off x="7779269" y="258760"/>
            <a:ext cx="2526266" cy="10026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Назад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6529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F73AF5-5644-474A-82E4-3C49F0ACB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2712396" cy="1325563"/>
          </a:xfrm>
        </p:spPr>
        <p:txBody>
          <a:bodyPr/>
          <a:lstStyle/>
          <a:p>
            <a:r>
              <a:rPr lang="ru-RU" dirty="0">
                <a:hlinkClick r:id="rId2" action="ppaction://hlinksldjump"/>
              </a:rPr>
              <a:t>инвентарь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60EB1DE-5B8A-4DD7-A026-50FB76C668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169" y="1825625"/>
            <a:ext cx="12366338" cy="5032375"/>
          </a:xfrm>
          <a:solidFill>
            <a:schemeClr val="tx1">
              <a:lumMod val="50000"/>
              <a:lumOff val="50000"/>
              <a:alpha val="15000"/>
            </a:schemeClr>
          </a:solidFill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CE05B2C-77FD-4817-A1A0-79D00554C778}"/>
              </a:ext>
            </a:extLst>
          </p:cNvPr>
          <p:cNvSpPr/>
          <p:nvPr/>
        </p:nvSpPr>
        <p:spPr>
          <a:xfrm>
            <a:off x="4173166" y="3939702"/>
            <a:ext cx="1040860" cy="85603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4" action="ppaction://hlinksldjump"/>
            <a:extLst>
              <a:ext uri="{FF2B5EF4-FFF2-40B4-BE49-F238E27FC236}">
                <a16:creationId xmlns:a16="http://schemas.microsoft.com/office/drawing/2014/main" id="{B7B81FB8-0350-48D1-BC5F-33AE23FEB56D}"/>
              </a:ext>
            </a:extLst>
          </p:cNvPr>
          <p:cNvSpPr/>
          <p:nvPr/>
        </p:nvSpPr>
        <p:spPr>
          <a:xfrm>
            <a:off x="4289898" y="729574"/>
            <a:ext cx="1974715" cy="6031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Выйти из шахты</a:t>
            </a:r>
          </a:p>
        </p:txBody>
      </p:sp>
    </p:spTree>
    <p:extLst>
      <p:ext uri="{BB962C8B-B14F-4D97-AF65-F5344CB8AC3E}">
        <p14:creationId xmlns:p14="http://schemas.microsoft.com/office/powerpoint/2010/main" val="28616065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121</Words>
  <Application>Microsoft Office PowerPoint</Application>
  <PresentationFormat>Широкоэкранный</PresentationFormat>
  <Paragraphs>70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3" baseType="lpstr">
      <vt:lpstr>Arial</vt:lpstr>
      <vt:lpstr>Calibri</vt:lpstr>
      <vt:lpstr>Calibri Light</vt:lpstr>
      <vt:lpstr>Тема Office</vt:lpstr>
      <vt:lpstr>BLOCKCRAFT [beta 0.2 text update]</vt:lpstr>
      <vt:lpstr> </vt:lpstr>
      <vt:lpstr>Инвентарь</vt:lpstr>
      <vt:lpstr>Выйти </vt:lpstr>
      <vt:lpstr>инвентарь</vt:lpstr>
      <vt:lpstr>инвентарь</vt:lpstr>
      <vt:lpstr>Презентация PowerPoint</vt:lpstr>
      <vt:lpstr> </vt:lpstr>
      <vt:lpstr>инвентарь</vt:lpstr>
      <vt:lpstr>Выйти </vt:lpstr>
      <vt:lpstr>Выйти </vt:lpstr>
      <vt:lpstr>Выйти </vt:lpstr>
      <vt:lpstr>инвентарь</vt:lpstr>
      <vt:lpstr>инвентарь</vt:lpstr>
      <vt:lpstr> </vt:lpstr>
      <vt:lpstr> </vt:lpstr>
      <vt:lpstr>выйти</vt:lpstr>
      <vt:lpstr>Выйти </vt:lpstr>
      <vt:lpstr>выйти</vt:lpstr>
      <vt:lpstr>Выйти </vt:lpstr>
      <vt:lpstr>инвентарь</vt:lpstr>
      <vt:lpstr>инвентарь</vt:lpstr>
      <vt:lpstr>инвентарь</vt:lpstr>
      <vt:lpstr>инвентарь</vt:lpstr>
      <vt:lpstr>инвентарь</vt:lpstr>
      <vt:lpstr>выйти</vt:lpstr>
      <vt:lpstr>выйти</vt:lpstr>
      <vt:lpstr>  выйти 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Professional</dc:creator>
  <cp:lastModifiedBy>Юлиан Кариков</cp:lastModifiedBy>
  <cp:revision>23</cp:revision>
  <dcterms:created xsi:type="dcterms:W3CDTF">2024-02-04T11:44:05Z</dcterms:created>
  <dcterms:modified xsi:type="dcterms:W3CDTF">2025-01-08T16:23:26Z</dcterms:modified>
</cp:coreProperties>
</file>