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ink/ink1.xml" ContentType="application/inkml+xml"/>
  <Override PartName="/ppt/ink/ink2.xml" ContentType="application/inkml+xml"/>
  <Override PartName="/ppt/ink/ink3.xml" ContentType="application/inkml+xml"/>
  <Override PartName="/ppt/ink/ink4.xml" ContentType="application/inkml+xml"/>
  <Override PartName="/ppt/ink/ink5.xml" ContentType="application/inkml+xml"/>
  <Override PartName="/ppt/ink/ink6.xml" ContentType="application/inkml+xml"/>
  <Override PartName="/ppt/ink/ink7.xml" ContentType="application/inkml+xml"/>
  <Override PartName="/ppt/ink/ink8.xml" ContentType="application/inkml+xml"/>
  <Override PartName="/ppt/ink/ink9.xml" ContentType="application/inkml+xml"/>
  <Override PartName="/ppt/ink/ink10.xml" ContentType="application/inkml+xml"/>
  <Override PartName="/ppt/ink/ink11.xml" ContentType="application/inkml+xml"/>
  <Override PartName="/ppt/ink/ink12.xml" ContentType="application/inkml+xml"/>
  <Override PartName="/ppt/ink/ink13.xml" ContentType="application/inkml+xml"/>
  <Override PartName="/ppt/ink/ink14.xml" ContentType="application/inkml+xml"/>
  <Override PartName="/ppt/ink/ink15.xml" ContentType="application/inkml+xml"/>
  <Override PartName="/ppt/ink/ink16.xml" ContentType="application/inkml+xml"/>
  <Override PartName="/ppt/ink/ink17.xml" ContentType="application/inkml+xml"/>
  <Override PartName="/ppt/ink/ink18.xml" ContentType="application/inkml+xml"/>
  <Override PartName="/ppt/ink/ink19.xml" ContentType="application/inkml+xml"/>
  <Override PartName="/ppt/ink/ink20.xml" ContentType="application/inkml+xml"/>
  <Override PartName="/ppt/ink/ink21.xml" ContentType="application/inkml+xml"/>
  <Override PartName="/ppt/ink/ink22.xml" ContentType="application/inkml+xml"/>
  <Override PartName="/ppt/ink/ink23.xml" ContentType="application/inkml+xml"/>
  <Override PartName="/ppt/ink/ink24.xml" ContentType="application/inkml+xml"/>
  <Override PartName="/ppt/ink/ink25.xml" ContentType="application/inkml+xml"/>
  <Override PartName="/ppt/ink/ink26.xml" ContentType="application/inkml+xml"/>
  <Override PartName="/ppt/ink/ink27.xml" ContentType="application/inkml+xml"/>
  <Override PartName="/ppt/ink/ink28.xml" ContentType="application/inkml+xml"/>
  <Override PartName="/ppt/ink/ink29.xml" ContentType="application/inkml+xml"/>
  <Override PartName="/ppt/ink/ink30.xml" ContentType="application/inkml+xml"/>
  <Override PartName="/ppt/ink/ink31.xml" ContentType="application/inkml+xml"/>
  <Override PartName="/ppt/ink/ink32.xml" ContentType="application/inkml+xml"/>
  <Override PartName="/ppt/ink/ink33.xml" ContentType="application/inkml+xml"/>
  <Override PartName="/ppt/ink/ink34.xml" ContentType="application/inkml+xml"/>
  <Override PartName="/ppt/ink/ink35.xml" ContentType="application/inkml+xml"/>
  <Override PartName="/ppt/ink/ink36.xml" ContentType="application/inkml+xml"/>
  <Override PartName="/ppt/ink/ink37.xml" ContentType="application/inkml+xml"/>
  <Override PartName="/ppt/ink/ink38.xml" ContentType="application/inkml+xml"/>
  <Override PartName="/ppt/ink/ink39.xml" ContentType="application/inkml+xml"/>
  <Override PartName="/ppt/ink/ink40.xml" ContentType="application/inkml+xml"/>
  <Override PartName="/ppt/ink/ink41.xml" ContentType="application/inkml+xml"/>
  <Override PartName="/ppt/ink/ink42.xml" ContentType="application/inkml+xml"/>
  <Override PartName="/ppt/ink/ink43.xml" ContentType="application/inkml+xml"/>
  <Override PartName="/ppt/ink/ink44.xml" ContentType="application/inkml+xml"/>
  <Override PartName="/ppt/ink/ink45.xml" ContentType="application/inkml+xml"/>
  <Override PartName="/ppt/ink/ink46.xml" ContentType="application/inkml+xml"/>
  <Override PartName="/ppt/ink/ink47.xml" ContentType="application/inkml+xml"/>
  <Override PartName="/ppt/ink/ink48.xml" ContentType="application/inkml+xml"/>
  <Override PartName="/ppt/ink/ink49.xml" ContentType="application/inkml+xml"/>
  <Override PartName="/ppt/ink/ink50.xml" ContentType="application/inkml+xml"/>
  <Override PartName="/ppt/ink/ink51.xml" ContentType="application/inkml+xml"/>
  <Override PartName="/ppt/ink/ink52.xml" ContentType="application/inkml+xml"/>
  <Override PartName="/ppt/ink/ink53.xml" ContentType="application/inkml+xml"/>
  <Override PartName="/ppt/ink/ink54.xml" ContentType="application/inkml+xml"/>
  <Override PartName="/ppt/ink/ink55.xml" ContentType="application/inkml+xml"/>
  <Override PartName="/ppt/ink/ink56.xml" ContentType="application/inkml+xml"/>
  <Override PartName="/ppt/ink/ink57.xml" ContentType="application/inkml+xml"/>
  <Override PartName="/ppt/ink/ink58.xml" ContentType="application/inkml+xml"/>
  <Override PartName="/ppt/ink/ink59.xml" ContentType="application/inkml+xml"/>
  <Override PartName="/ppt/ink/ink60.xml" ContentType="application/inkml+xml"/>
  <Override PartName="/ppt/ink/ink61.xml" ContentType="application/inkml+xml"/>
  <Override PartName="/ppt/ink/ink62.xml" ContentType="application/inkml+xml"/>
  <Override PartName="/ppt/ink/ink63.xml" ContentType="application/inkml+xml"/>
  <Override PartName="/ppt/ink/ink64.xml" ContentType="application/inkml+xml"/>
  <Override PartName="/ppt/ink/ink65.xml" ContentType="application/inkml+xml"/>
  <Override PartName="/ppt/ink/ink66.xml" ContentType="application/inkml+xml"/>
  <Override PartName="/ppt/ink/ink67.xml" ContentType="application/inkml+xml"/>
  <Override PartName="/ppt/ink/ink68.xml" ContentType="application/inkml+xml"/>
  <Override PartName="/ppt/ink/ink69.xml" ContentType="application/inkml+xml"/>
  <Override PartName="/ppt/ink/ink70.xml" ContentType="application/inkml+xml"/>
  <Override PartName="/ppt/ink/ink71.xml" ContentType="application/inkml+xml"/>
  <Override PartName="/ppt/ink/ink72.xml" ContentType="application/inkml+xml"/>
  <Override PartName="/ppt/ink/ink73.xml" ContentType="application/inkml+xml"/>
  <Override PartName="/ppt/ink/ink74.xml" ContentType="application/inkml+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50" r:id="rId1"/>
  </p:sldMasterIdLst>
  <p:notesMasterIdLst>
    <p:notesMasterId r:id="rId13"/>
  </p:notesMasterIdLst>
  <p:handoutMasterIdLst>
    <p:handoutMasterId r:id="rId14"/>
  </p:handoutMasterIdLst>
  <p:sldIdLst>
    <p:sldId id="257" r:id="rId2"/>
    <p:sldId id="265" r:id="rId3"/>
    <p:sldId id="258" r:id="rId4"/>
    <p:sldId id="268" r:id="rId5"/>
    <p:sldId id="263" r:id="rId6"/>
    <p:sldId id="260" r:id="rId7"/>
    <p:sldId id="266" r:id="rId8"/>
    <p:sldId id="267" r:id="rId9"/>
    <p:sldId id="261" r:id="rId10"/>
    <p:sldId id="264" r:id="rId11"/>
    <p:sldId id="269" r:id="rId12"/>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BA8B7"/>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6400" autoAdjust="0"/>
  </p:normalViewPr>
  <p:slideViewPr>
    <p:cSldViewPr snapToGrid="0">
      <p:cViewPr varScale="1">
        <p:scale>
          <a:sx n="115" d="100"/>
          <a:sy n="115" d="100"/>
        </p:scale>
        <p:origin x="372" y="108"/>
      </p:cViewPr>
      <p:guideLst/>
    </p:cSldViewPr>
  </p:slideViewPr>
  <p:notesTextViewPr>
    <p:cViewPr>
      <p:scale>
        <a:sx n="1" d="1"/>
        <a:sy n="1" d="1"/>
      </p:scale>
      <p:origin x="0" y="0"/>
    </p:cViewPr>
  </p:notesTextViewPr>
  <p:notesViewPr>
    <p:cSldViewPr snapToGrid="0">
      <p:cViewPr varScale="1">
        <p:scale>
          <a:sx n="124" d="100"/>
          <a:sy n="124" d="100"/>
        </p:scale>
        <p:origin x="4950" y="9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pPr rtl="0"/>
            <a:endParaRPr lang="en-US"/>
          </a:p>
        </p:txBody>
      </p:sp>
      <p:sp>
        <p:nvSpPr>
          <p:cNvPr id="3" name="Дата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pPr rtl="0"/>
            <a:fld id="{1E51D080-0FA4-452C-BE9C-57B885F95115}" type="datetime1">
              <a:rPr lang="ru-RU" smtClean="0"/>
              <a:t>10.11.2024</a:t>
            </a:fld>
            <a:endParaRPr lang="en-US" dirty="0"/>
          </a:p>
        </p:txBody>
      </p:sp>
      <p:sp>
        <p:nvSpPr>
          <p:cNvPr id="4" name="Нижний колонтитул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pPr rtl="0"/>
            <a:endParaRPr lang="en-US"/>
          </a:p>
        </p:txBody>
      </p:sp>
      <p:sp>
        <p:nvSpPr>
          <p:cNvPr id="5" name="Номер слайда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pPr rtl="0"/>
            <a:fld id="{ED92CB86-0DB9-4A70-B1CF-B23508471F6B}" type="slidenum">
              <a:rPr lang="en-US" smtClean="0"/>
              <a:t>‹#›</a:t>
            </a:fld>
            <a:endParaRPr lang="en-US"/>
          </a:p>
        </p:txBody>
      </p:sp>
    </p:spTree>
    <p:extLst>
      <p:ext uri="{BB962C8B-B14F-4D97-AF65-F5344CB8AC3E}">
        <p14:creationId xmlns:p14="http://schemas.microsoft.com/office/powerpoint/2010/main" val="663557642"/>
      </p:ext>
    </p:extLst>
  </p:cSld>
  <p:clrMap bg1="lt1" tx1="dk1" bg2="lt2" tx2="dk2" accent1="accent1" accent2="accent2" accent3="accent3" accent4="accent4" accent5="accent5" accent6="accent6" hlink="hlink" folHlink="folHlink"/>
  <p:hf hdr="0" ftr="0"/>
</p:handoutMaster>
</file>

<file path=ppt/ink/ink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11-07T11:38:39.182"/>
    </inkml:context>
    <inkml:brush xml:id="br0">
      <inkml:brushProperty name="width" value="0.2" units="cm"/>
      <inkml:brushProperty name="height" value="0.2" units="cm"/>
      <inkml:brushProperty name="ignorePressure" value="1"/>
    </inkml:brush>
  </inkml:definitions>
  <inkml:trace contextRef="#ctx0" brushRef="#br0">1 0</inkml:trace>
</inkml:ink>
</file>

<file path=ppt/ink/ink1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11-07T08:52:03.035"/>
    </inkml:context>
    <inkml:brush xml:id="br0">
      <inkml:brushProperty name="width" value="0.2" units="cm"/>
      <inkml:brushProperty name="height" value="0.2" units="cm"/>
      <inkml:brushProperty name="color" value="#FFFFFF"/>
      <inkml:brushProperty name="ignorePressure" value="1"/>
    </inkml:brush>
  </inkml:definitions>
  <inkml:trace contextRef="#ctx0" brushRef="#br0">0 0,'0'3,"1"0,0 0,0-1,0 1,0 0,0-1,0 1,1-1,-1 0,1 1,0-1,-1 0,4 3,33 31,-23-22,107 124,-102-114,-2 1,0 1,-1 1,-2 0,-1 2,11 29,-16-40,0-1,1 1,22 26,-18-25,24 42,-36-56,1-1,-1 0,0-1,-1 1,1 0,-1 0,0 0,0 0,1 8,-2-10,-1-1,1 0,-1 1,1-1,-1 0,1 0,-1 0,0 0,0 1,0-1,0 0,0 0,0 0,0-1,0 1,0 0,0 0,0-1,-1 1,1 0,0-1,0 1,-1-1,1 0,0 1,-1-1,1 0,-1 0,1 0,0 0,-3 0,-21 2,1-2,-37-3,43 1,0 1,0 1,0 0,-1 1,-26 6,44-7,1 0,-1 0,1 0,-1 0,0 0,1 0,-1 0,1 0,-1 0,1 1,-1-1,0 0,1 0,-1 0,1 1,-1-1,1 0,-1 1,1-1,0 0,-1 1,1-1,-1 1,1-1,0 1,-1-1,1 1,0-1,0 1,-1-1,1 1,0-1,0 1,0-1,0 1,-1 0,1-1,0 1,0-1,0 2,23 17,36 6,11-13,-57-11,-1 0,1 2,25 6,-36-7,1 0,0 0,-1-1,1 2,-1-1,0 0,1 0,-1 1,0-1,-1 1,1 0,0-1,-1 1,1 0,-1 0,0 0,0 0,0 0,0 0,-1 1,1-1,-1 0,0 0,0 7,0 12</inkml:trace>
</inkml:ink>
</file>

<file path=ppt/ink/ink1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11-07T08:52:03.652"/>
    </inkml:context>
    <inkml:brush xml:id="br0">
      <inkml:brushProperty name="width" value="0.2" units="cm"/>
      <inkml:brushProperty name="height" value="0.2" units="cm"/>
      <inkml:brushProperty name="color" value="#FFFFFF"/>
      <inkml:brushProperty name="ignorePressure" value="1"/>
    </inkml:brush>
  </inkml:definitions>
  <inkml:trace contextRef="#ctx0" brushRef="#br0">0 630,'3'-20,"0"0,1 0,1 1,1-1,0 1,14-26,-10 21,13-35,-7 16,35-66,-43 96,1 0,0 0,0 0,2 1,-1 1,1 0,1 0,21-14,-11 10,-15 12,0 0,-1-1,0 0,0 0,0-1,0 1,-1-1,1-1,-1 1,-1-1,1 0,6-12,-11 6,-5 2</inkml:trace>
</inkml:ink>
</file>

<file path=ppt/ink/ink1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11-07T08:52:04.038"/>
    </inkml:context>
    <inkml:brush xml:id="br0">
      <inkml:brushProperty name="width" value="0.2" units="cm"/>
      <inkml:brushProperty name="height" value="0.2" units="cm"/>
      <inkml:brushProperty name="color" value="#FFFFFF"/>
      <inkml:brushProperty name="ignorePressure" value="1"/>
    </inkml:brush>
  </inkml:definitions>
  <inkml:trace contextRef="#ctx0" brushRef="#br0">0 347,'5'-5,"6"-6,11-6,6-4,7-9,9-3,4-2,5 7,2 2,1-4,-4 4,-6 1,-7 0,-4 5,-9 5</inkml:trace>
</inkml:ink>
</file>

<file path=ppt/ink/ink1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11-07T08:52:04.371"/>
    </inkml:context>
    <inkml:brush xml:id="br0">
      <inkml:brushProperty name="width" value="0.2" units="cm"/>
      <inkml:brushProperty name="height" value="0.2" units="cm"/>
      <inkml:brushProperty name="color" value="#FFFFFF"/>
      <inkml:brushProperty name="ignorePressure" value="1"/>
    </inkml:brush>
  </inkml:definitions>
  <inkml:trace contextRef="#ctx0" brushRef="#br0">1 1</inkml:trace>
</inkml:ink>
</file>

<file path=ppt/ink/ink1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11-07T08:52:08.504"/>
    </inkml:context>
    <inkml:brush xml:id="br0">
      <inkml:brushProperty name="width" value="0.2" units="cm"/>
      <inkml:brushProperty name="height" value="0.2" units="cm"/>
      <inkml:brushProperty name="color" value="#FFFFFF"/>
      <inkml:brushProperty name="ignorePressure" value="1"/>
    </inkml:brush>
  </inkml:definitions>
  <inkml:trace contextRef="#ctx0" brushRef="#br0">0 674,'1'-4,"0"0,0-1,0 1,1 0,-1 0,1 0,0 0,0 1,1-1,-1 1,1-1,0 1,0 0,0 0,7-6,59-42,-59 44,4-1,0 0,0 1,17-6,0 0,-29 12,1 0,-1 0,0-1,0 1,0-1,0 0,0 1,0-1,0 0,0 0,-1 0,1-1,-1 1,0 0,1 0,0-4,9-43,-11 43,1 0,0 0,0 1,0-1,0 0,1 1,0-1,0 1,1 0,-1 0,1 0,0 0,4-4,1 2,-1 1,1 0,0 1,1 0,-1 0,1 1,0 0,0 1,16-5,11 0,43-4,-64 10,57-4,-53 6,1-1,-1-2,0 0,0 0,35-13,112-52,-95 37,105-62,-147 70,-27 12,-20 6,-3 6,0 1,1 1,0 1,-1 1,2 1,-25 10,-19 5,-101 36,117-45,0 2,-55 25,102-39,-1 0,1 0,-1 0,1 0,0 0,-1 0,1 0,-1 0,1 0,-1 0,1 1,0-1,-1 0,1 0,-1 0,1 1,0-1,-1 0,1 0,0 1,-1-1,1 0,0 1,0-1,-1 1,1-1,0 0,0 1,0-1,-1 1,1-1,0 0,0 1,0-1,0 1,0-1,0 1,0-1,0 0,0 1,0-1,0 1,0-1,1 1,22 7,34-4,-44-4,0-1,0 2,-1 0,1 0,0 1,0 1,-1 0,1 1,-1 0,0 1,0 0,-1 1,0 0,0 1,20 16,-7-3,-1 0,-1 2,-1 1,24 32,-29-35,2-1,1-1,0 0,1-1,1-2,0 0,37 20,-16-10,150 100,-163-104,-1 2,-1 0,29 33,-12-12,-40-41,-1 1,0-1,1 1,-1-1,-1 1,1 0,0 0,-1 0,0 0,0 0,0 1,-1-1,1 1,-1-1,0 1,0 0,-1-1,0 1,1 0,-1-1,-1 1,1 0,-2 8,-2-5,1 1,-1 0,0-1,-1 0,0 0,0 0,-1-1,0 1,-1-1,-12 11,11-12,1-1,-1 0,0 0,0 0,0-1,-1-1,1 1,-1-1,0-1,0 0,0 0,0 0,0-1,-1-1,1 0,0 0,-1 0,1-2,0 1,0-1,0 0,0-1,0 0,1 0,-1-1,1 0,0 0,0-1,0 0,-9-9,-52-36,45 33,-45-39,49 34,-32-44,40 48,-1 1,0 1,-1 0,-1 1,-25-20,38 33,0 0,-1 0,1 0,0 1,-1 0,0-1,1 1,-1 0,0 0,1 0,-1 0,0 1,0-1,0 1,1 0,-1 0,0 0,0 0,0 0,-3 1,3 0,1 1,0-1,0 1,1 0,-1 0,0 0,1 0,-1 0,1 0,-1 0,1 0,0 0,0 1,0-1,0 0,0 1,1-1,-1 1,1-1,0 1,-1-1,1 1,1 3,-2-3,-1 16,1 0,1 0,0 0,1 0,1 0,8 32,-9-48,1 0,0-1,0 1,0-1,0 1,0-1,1 0,-1 1,1-1,-1-1,1 1,0 0,-1-1,1 1,0-1,0 0,0 0,0 0,1 0,-1 0,0-1,6 1,11 0,0-1,33-3,-24 0,90 3,41-3,-157 3,0 0,0-1,1 1,-1-1,0 1,0-1,1 0,-1-1,0 1,0 0,0-1,0 0,-1 0,1 0,0 0,-1 0,1 0,-1 0,0-1,0 0,0 1,0-1,0 0,1-4,-2 4,0 0,-1 1,0-1,0 0,0 0,0 0,0 0,0 1,-1-1,1 0,-1 0,0 1,0-1,0 0,0 1,0-1,-1 1,1 0,-1-1,1 1,-1 0,0 0,0 0,0 0,0 0,0 0,-1 0,-4-2,-5-3,0 1,-1 0,1 1,-1 0,0 1,-25-5,22 6,1-1,0 0,0-1,-27-14,-25-24,50 29</inkml:trace>
</inkml:ink>
</file>

<file path=ppt/ink/ink1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11-07T08:52:38.248"/>
    </inkml:context>
    <inkml:brush xml:id="br0">
      <inkml:brushProperty name="width" value="0.35" units="cm"/>
      <inkml:brushProperty name="height" value="0.35" units="cm"/>
      <inkml:brushProperty name="color" value="#DA0C07"/>
      <inkml:brushProperty name="ignorePressure" value="1"/>
      <inkml:brushProperty name="inkEffects" value="lava"/>
      <inkml:brushProperty name="anchorX" value="-44055.78906"/>
      <inkml:brushProperty name="anchorY" value="-11338.05859"/>
      <inkml:brushProperty name="scaleFactor" value="0.5"/>
    </inkml:brush>
  </inkml:definitions>
  <inkml:trace contextRef="#ctx0" brushRef="#br0">1 0,'0'0,"0"5,0 7,0 5,0 4,0 4,0 2,0 2,5-1,1 1,0 0,-1-1,-2 0,-1 0,0 0,-2-1,0 1,0-1,0 1,-1 0,1-1,0 1,0-1,5-5,7-5,4-7,6-4,3 3,2-3,1-1,1 4,-1-1,-5-6,-5-9,-7-6,-10-1,-4-4,-2-3,-1-3,-4 4,-4-1,6 4,8 5,8 4,8 3,5 3,5 2,2 0,1 1,0 0,0 0,0-6,0-6,-7-6,0 1,-5-3,0-2,-4-3,2-1,2-2,-2 0,-3-1,2 6,2-1,-2 1,-2-1,1-2,-2 0,3 4,-3-1,-2 11,-3 11,4 3,3 4,-1 4,-1 6,-4 3,4-1,-3 2,4-5,-1 2,3-4,4-3,-3 1,3-2,-3 3,1-3,3 5,3-4,1-1,3-4,-10-2,-5-7,-11-2,-4 5,3 1,7 6,0 6,-4 6,-8 4,-7-3,-5 2,0 1,-3-5,-1-4,-2-4,-2 1,-1-2,0-3,-1-2,0 4,0-1,1-1,10-1,11-2,12-2,10 0,6-1,-7 0,-8 0,-11 0,-9-1,-8 1,-4 0,-2 0,-8 0,-1 0,1 0,7 0</inkml:trace>
</inkml:ink>
</file>

<file path=ppt/ink/ink1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11-07T08:52:41.279"/>
    </inkml:context>
    <inkml:brush xml:id="br0">
      <inkml:brushProperty name="width" value="0.35" units="cm"/>
      <inkml:brushProperty name="height" value="0.35" units="cm"/>
      <inkml:brushProperty name="color" value="#DA0C07"/>
      <inkml:brushProperty name="ignorePressure" value="1"/>
      <inkml:brushProperty name="inkEffects" value="lava"/>
      <inkml:brushProperty name="anchorX" value="-45889.91797"/>
      <inkml:brushProperty name="anchorY" value="-13132.8877"/>
      <inkml:brushProperty name="scaleFactor" value="0.5"/>
    </inkml:brush>
  </inkml:definitions>
  <inkml:trace contextRef="#ctx0" brushRef="#br0">29 1,'0'0,"0"4,0 8,0 5,0 4,0 4,-6 8,1 1,-1 0,1-1,2-1,1-1,1-2,0-1,1 0,0 0,1-1,-1 0,6-5,-1 0,7-6,-2-10,-1-9,-2-10,-2-7,3-5,-2-3,0-1,-1 0,-2-1,-2 1,6 6,-1 0,-1 1,5 4,4 0,0-2,2-2,4 4,2 10,3 9,-4 10,1 2,-6 5,-3 4,0-3,-3 1,3 2,3 1,4 2,-3 1,8 7,-3 0,1 6,0-1,2-1,-4 3,0-2,-5-2,1-7,-4-4,2-6,-3-1,-3-10,-2-10,-4-10,-1-6,-2-6,0-3,0-2,-1 0,1-1,-1 1,1 1,0-1,0 1,0 1,0-1,0 0,0 1,0-1,0 1,0-1,0 0,0 1,0-1,0 1,5 5,7 5,5 12,-1 10,3 4,-3 6,2-1,1-2,-2-8,1-9,-3-9,1 0,3 0,2 4,8 3,2 8,1 2,0 2,-6 6,-7 4,-1 4,0 4,-3 3,1-4,-3 0,3-4,-4 0,3-4,3-4,-3 2,-3 3,2-2,3 3,-3 3,-2 3,-4 2,-3 2,-3 1,-6-5,-2-5</inkml:trace>
</inkml:ink>
</file>

<file path=ppt/ink/ink1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11-07T08:52:45.700"/>
    </inkml:context>
    <inkml:brush xml:id="br0">
      <inkml:brushProperty name="width" value="0.35" units="cm"/>
      <inkml:brushProperty name="height" value="0.35" units="cm"/>
      <inkml:brushProperty name="color" value="#DA0C07"/>
      <inkml:brushProperty name="ignorePressure" value="1"/>
      <inkml:brushProperty name="inkEffects" value="lava"/>
      <inkml:brushProperty name="anchorX" value="-48394.57422"/>
      <inkml:brushProperty name="anchorY" value="-14910.04297"/>
      <inkml:brushProperty name="scaleFactor" value="0.5"/>
    </inkml:brush>
  </inkml:definitions>
  <inkml:trace contextRef="#ctx0" brushRef="#br0">0 0,'0'0</inkml:trace>
</inkml:ink>
</file>

<file path=ppt/ink/ink1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11-07T08:49:09.833"/>
    </inkml:context>
    <inkml:brush xml:id="br0">
      <inkml:brushProperty name="width" value="0.1" units="cm"/>
      <inkml:brushProperty name="height" value="0.6" units="cm"/>
      <inkml:brushProperty name="ignorePressure" value="1"/>
      <inkml:brushProperty name="inkEffects" value="pencil"/>
    </inkml:brush>
  </inkml:definitions>
  <inkml:trace contextRef="#ctx0" brushRef="#br0">86 52,'0'5,"0"11,0 12,0 10,0 4,0 0,0 1,0-1,0-4,0-3,0 2,0-1,0-2,0 3,0 0,0-2,0-2,0-2,0-2,0 0,0 3,0 2,0-1,0-1,0-2,0 0,0-2,0 0,0 0,0 0,0-1,0 0,0 0,0 1,0-1,0 1,0 0,0-1,0 1,0 0,0-1,0 1,0 0,0-1,-5-4,-1-2,0 1,1 1,2 1,1 1,-4 2,-1 0,-4 1,1 0,1-1,2 1,3 0,1 0,2-1,1 1,0 0,1-1,-1 1,1 0,-1-1,5-4,6-6,10-6,7-5,8-4,2-1,5-2,-1 0,6 0,1 0,-4 0,-5 0,5-4,-1-1,-3 0,2 1,-8-3,-4 0,-8-4,-3 0,-1-2,3 1,0 3,-2-2,0 2,1 1,1 4,-2-3,0 0,1-3,-3-5,0 1,2 3,2 3,-3-2,0 2,2 2,2 2,-4-3,1-4,1-1,2 3,-3-3,-1 2,2 2,-3-1,1 0,0-3,3 1,2 3,-3-2,0 1,0 2,2-2,2 0,1-3,1 2,0 2,1-3,-5-3,-6-4,-6-3,-9 1,-6 1,-6-2,-7-1,-4-2,-4 3,2 1,1 0,4-2,0 3,3 0,-5-1,1-1,-1-2,-2-2,-2-1,-1 0,-2-1,0 0,-1 0,0 0,0 0,0 1,0-1,1 0,-1 0,0 5,1 2,4 0,2 3,4 0,0 3,3-1,0 3,-3-1,-3-3,-3 1,2-1,0 2,0-1,-3-2,4-4,0 3,4 0,0 3,-3-1,-2-2,3-2,-1 2,3 0,-1 3,-1 0,-3-3,2-2,-1 2,4 0,0-2,-3 3,3-1,-2 4,3-1,0-2,1-3,0 2,1 0,-2 3,-2-1,1-1,-1 1,2 0,-1 2,2 0,-1 1,-3 4,2 3</inkml:trace>
</inkml:ink>
</file>

<file path=ppt/ink/ink1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11-07T08:49:12.981"/>
    </inkml:context>
    <inkml:brush xml:id="br0">
      <inkml:brushProperty name="width" value="0.1" units="cm"/>
      <inkml:brushProperty name="height" value="0.6" units="cm"/>
      <inkml:brushProperty name="ignorePressure" value="1"/>
      <inkml:brushProperty name="inkEffects" value="pencil"/>
    </inkml:brush>
  </inkml:definitions>
  <inkml:trace contextRef="#ctx0" brushRef="#br0">0 216,'5'0,"6"0,5 5,1 6,-2 6,-1 0,-1 2,2 3,-3 1,3-2,-3-1,-2 2,1 1,4 1,-1 2,-2 1,0-4,0-2,-3 1,1 2,0 0,-3 2,3 0,0 2,-3-1,4-4,-2-1,-1 0,-3 1,-1 1,2 2,1 0,-1 1,3 1,1 0,-3 0,-1 0,2-5,0-2,-1 1,-2 1,2-4,1 1,4 5,-1 3,3-2,-1-2,-3 0,2 1,-2 1,-2 0,3-4,-2-10,9-8,4-8,4-10,7-5,2-6,1 3,-3-1,0 4,-3 1,-1-2,-5-2,-7-1,-7-3,-4 0,-4-2,-7 1,-2-1,0 0,1 0,2 0,-4 5,0 1,-3 1,0-2,-3-2,-4 0,2-2,3 0,-1-5,2-2,3 0,-2 2,2 0,-3 7,0 3,3-1,3 1,2-3,2 0,-3-1,-2-1,-3 0,0-1,-4 5,-3 6,0 2,4-2,-1 2,2-1,-2-3,2-2,3-3,-2 3,1 1,-3-2,1-1,3-2,3-1,-3-1,1 4</inkml:trace>
</inkml:ink>
</file>

<file path=ppt/ink/ink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11-07T11:38:41.732"/>
    </inkml:context>
    <inkml:brush xml:id="br0">
      <inkml:brushProperty name="width" value="0.2" units="cm"/>
      <inkml:brushProperty name="height" value="0.2" units="cm"/>
      <inkml:brushProperty name="ignorePressure" value="1"/>
    </inkml:brush>
  </inkml:definitions>
  <inkml:trace contextRef="#ctx0" brushRef="#br0">0 2,'51'0,"9"-2,0 4,91 14,63 11,-163-17,-7 0,0-3,83 4,-109-12,0 1,-1 1,1 0,0 2,-1 0,0 1,28 9,-23-5,1-2,-1-1,1 0,0-2,38 1,-27-2,57 10,-42-4,1-3,-1-2,89-6,-32 0,455 3,-542-1,0-1,38-8,-36 5,-1 1,29-1,326 6,90-3,-207-26,-67 4,-96 15,176-10,-245 19</inkml:trace>
</inkml:ink>
</file>

<file path=ppt/ink/ink2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11-07T08:49:44.204"/>
    </inkml:context>
    <inkml:brush xml:id="br0">
      <inkml:brushProperty name="width" value="0.35" units="cm"/>
      <inkml:brushProperty name="height" value="0.35" units="cm"/>
      <inkml:brushProperty name="color" value="#DA0C07"/>
      <inkml:brushProperty name="ignorePressure" value="1"/>
      <inkml:brushProperty name="inkEffects" value="lava"/>
      <inkml:brushProperty name="anchorX" value="-52550.82031"/>
      <inkml:brushProperty name="anchorY" value="-18174.9043"/>
      <inkml:brushProperty name="scaleFactor" value="0.5"/>
    </inkml:brush>
  </inkml:definitions>
  <inkml:trace contextRef="#ctx0" brushRef="#br0">6712 8668,'0'0,"-4"0,-3 6,-4-1,1 6,-5-1,-3 5,-3-3,-3 4,-13 3,-7-3,-1-3,1 1,-1-3,-2-2,-2-4,-3-1,-1-3,-1 0,-7-1,0-1,0 0,0 1,8 0,6-1,-3 1,-2 0,0 0,-8 0,-1 0,0 0,6 0,2-5,1-1,-6-5,5 1,0 1,6 2,-6-3,-1-4,-1 1,5 3,-1-4,1-2,4 2,5-3,4 3,10-2,3-3,1-2,1 3,4-2,-1-2,5-1,-3 4,5-1,2-1,-2-2,-2 4,0-1,-2 4,3-1,-4 4,4-2,-2-3,-3-3,2-2,-2 3,4-1,3-1,-2 4,3-1,2-1,-2-2,-5-8,2-1,-3 4,2 1,-2 0,-3 1,4-1,-9-6,-2 0,-2 4,5 2,-1 1,0 5,0 5,-1 1,0 3,-8-2,0-3,-5 2,0-3,1 3,-9-2,2 3,3 3,-3-3,4 3,-3-3,3 2,3 2,3 3,2-3,3 1,0 2,2-5,0 3,0 0,0-3,-6 2,0 2,-11-4,0-4,-3 2,-4-4,-1 3,-8 3,0-2,4 3,2 2,0 2,-4-2,-7-5,-5 1,-1 2,-2 2,2 3,3 2,-1 2,-3 1,-3 0,3 0,4 1,3-1,4 1,3-1,1 0,-4 0,1 0,5 0,8 0,0 0,0 0,5 0,-3 0,-1 0,3 0,-3 6,5-1,-3 1,3 4,3-1,4-1,3-2,1-2,2-2,-5-1,0 4,-5 1,1-1,1-1,1-1,-2-1,-4-1,0-1,3 0,3 0,2 0,8-6,2-5,1 0,5-5,-2 2,6-2,-3 2,4-2,-3-3,-3-2,3-3,3-1,4-2,3-1,2 0,2 0,1-6,0 1,1-1,0-4,-1 2,1-6,-1 3,5-3,7 2,-1 2,-1-2,4-3,-3 1,3-2,-2 3,3 2,-2-1,2 2,-2 3,2-4,3 3,-2 1,1-4,3 3,-3-5,2 3,1 1,2-2,-3-4,-4 1,0 3,2-2,-2 3,-4 2,2-9,3-3,-2 2,-3-3,3 5,2 3,-2 5,3 3,2 3,3 2,2 1,2 0,1 6,1-1,0 7,5-2,7 4,4-2,6-3,8 3,13-2,8 3,4 3,14-2,1 3,0-3,-4 2,-8-3,-9 2,-8 3,-6 2,-5 3,3-4,-7 2,-6-5,-7 1,-5 1,-4 3,-4 2,0 2,-2-5,0 1,1-5,-1 1,1 2,-5-4,0 1,-6-2,-4-10,-5-3,-3-3,-2-7,-2 0,0 1,-1-5,0 2,0-9,1 2,-1-3,-4-3,-7-6,-4-13,-11-24,-15-16,-7-4,5 14,2 11,6 13,3 16,8 11,3 11,6 0,-1 5,0-4,-9-4,3 1,4 2,0 3,-1 2,3 3,0 1,2-4,-1 5,4 1,-4 1,-1 0,1 0,-1-6,3 0,3-1,3 1,4 1,2 1,1 1,1 1,1 0,0 1,-1-1,6 1,6-6,10 0,6 0,2-5,2 1,-1-4,5-9,0-4,4 3,5-7,-3 0,4-1,-4 0,-3 2,-3 5,7 2,-2-6,10 0,3-12,2-1,1 0,1-3,4-7,1 2,4-8,-6 5,-2 10,-8 6,4 5,-6 9,-5 2,5 1,2-2,-3 4,7-1,0 4,-3 3,5-1,0 3,-5 2,0-4,-1 3,1-4,1 7,0 2,7 3,-5 6,0-4,-1 0,6 4,5-1,6 1,5-2,4-1,2 5,-4-1,0-1,1 5,-6 4,2-2,0 5,-3 2,1-3,-3 2,-10-3,-3 1,-9 2,-6 3,-12 2</inkml:trace>
</inkml:ink>
</file>

<file path=ppt/ink/ink2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11-07T08:50:21.433"/>
    </inkml:context>
    <inkml:brush xml:id="br0">
      <inkml:brushProperty name="width" value="0.35" units="cm"/>
      <inkml:brushProperty name="height" value="0.35" units="cm"/>
      <inkml:brushProperty name="color" value="#DA0C07"/>
      <inkml:brushProperty name="ignorePressure" value="1"/>
      <inkml:brushProperty name="inkEffects" value="lava"/>
      <inkml:brushProperty name="anchorX" value="-43164.03906"/>
      <inkml:brushProperty name="anchorY" value="-10048.74609"/>
      <inkml:brushProperty name="scaleFactor" value="0.5"/>
    </inkml:brush>
  </inkml:definitions>
  <inkml:trace contextRef="#ctx0" brushRef="#br0">63 0,'0'0,"5"0,1 6,0 5,-1 6,-2 4,-1 4,0 2,-2 1,0 1,0 0,0-1,-1 1,1-1,0 0,0-1,0 1,0-1,0 1,0 0,0-1,0 6,0 1,0 5,0-2,0 0,0-3,0-2,0 4,0-1,0-1,0-2,0-2,-6 0,1-2,-1 0,1-1,2 0,0 1,2-1,-5 0,1 1,-1-1,2 1,1 0,-5-1,2 1,-1-1,3 1,0 0,2-1,-4 1,6-6,5-6,8-5,0-10,4-4,3-8,4 0,1-4,2 1,1 3,0 3,0 3,-5-3,-1 1,0 1,1 2,-4-5,1-3,6-1,-3-2,1 1,1 3,-5-2,0 3,1 2,2 2,-5-3,-3-3,0 0,2 1,2-2,4-3,1 2,3 2,0 4,-5 8,1 3,-6 7,-5 6,1 4,-3 5,3 1,-2 2,2 1,-1-1,3 1,-3-1,3-5,-2-1,2-5,-3 0,-2 2,-3 2,2-4,-1 3,4-5,-2 2,4 1,-2 3,-2 3,2-4,-2 1,-2 1,-2 1,3 2,4 0,-1 2,3 1,-1 0,-3-1,2-4,3-7,3-5,3-4,3-5,2-1,0-2,-4-5,-1-6,1-1,0 2,-4-3,2 3,-1 2,-3-3,2 2,1 3,-4-4,-3-4,2 2,-4-3,-3-4,-3-2,-1-2,-3-2,0-1,-7-1,-6 0,-5 0,0 0,-3 0,4 0,-2 0,-1 6,2 0,4 0,-1-1,3-2,2 0,-2-1,2-1,-3-1,1 0,2 1,-3 4,3 1,1 0,3-1,1-1,-3-2,0 0,1-1,2-1,1 0,-4 6,0 0,7 0,7-1,6 4,7 4,4 6,3 3,1 3,1 2,0 2,0 0,0 0,-1-1,0 1,-6-6,-5-6,-12 0,-10-5,-4-3,-6 2,1-2,-4 3,-3-1,-2 3,-1 4,3-2,-1-3,0 2,-2-4,-1 4,-1 2,0 4,-2-3,1-3,-1 1,0 1,6-2,0 3,0 1,-1-2,-2 2,0 1,-2 3,6-4,-1 2,0-5,-1 1,-2-3,0 2,3-3,1 2,-1 3,-1-3,4-2,-1 2,4-4,-1 4,-1 2,2-2,-2 3,-1 2,2-3,-1 2,-2-4,-7 2,-3 3,-2 1,1 3,0 2,6-4,2 0,0 0,-1-3,0 0,-1-4,-2 2,-5-4,-1 2,0-2,0 2,8 3</inkml:trace>
</inkml:ink>
</file>

<file path=ppt/ink/ink2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11-07T08:49:25.561"/>
    </inkml:context>
    <inkml:brush xml:id="br0">
      <inkml:brushProperty name="width" value="0.35" units="cm"/>
      <inkml:brushProperty name="height" value="0.35" units="cm"/>
      <inkml:brushProperty name="color" value="#DA0C07"/>
      <inkml:brushProperty name="ignorePressure" value="1"/>
      <inkml:brushProperty name="inkEffects" value="lava"/>
      <inkml:brushProperty name="anchorX" value="-3023.0979"/>
      <inkml:brushProperty name="anchorY" value="-2271.64355"/>
      <inkml:brushProperty name="scaleFactor" value="0.5"/>
    </inkml:brush>
  </inkml:definitions>
  <inkml:trace contextRef="#ctx0" brushRef="#br0">4794 582,'0'0,"14"-5,55-1,21 1,14 0,10 2,14 1,18 0,26 2,31 0,16 5,32 7,26 10,49 17,30 8,38 19,24 8,1 13,31 15,5 7,14 5,0-4,-14-11,-2-1,-10-6,30 2,-7-8,21-2,34-2,35-12,-14-12,-6-16,-34-14,-22-13,-24-8,-14-6,25-2,-6-2,11 0,-15 0,6 2,-17-1,-4 2,13-1,-17 1,-18 0,-24 0,-11-5,-24-6,-25-11,-10-11,-17-14,-8-13,-19-4,-8-2,-21 1,-13 2,-16 3,-18 7,-26 2,-29 6,-19 6,-20-1,-20 3,-10 3,-5 2,-12 1,-12 3,-10 5,-13 2,-11-1,-8 0,-12-2,-10-1,-12 4,-7 0,-8-1,-7 4,-4 5,-10-1,-7-8,-19-9,-15 3,-15-1,-6-5,4 0,-10 1,8 1,-9 1,-4 7,-8 0,-14 2,-1-1,-5-1,-3-1,-2-1,-6-1,-17-1,-12 1,-11-1,-45-11,-27 0,-30 0,-33-4,-10 3,-19 3,-4 8,-32-3,-4 7,-28 2,-57-1,-12 1,-49 3,-8 6,-44 5,-11 3,-7 4,1 1,4 1,10 1,-27 0,-25 0,-26 0,-39-1,-60 0,-45 0,-20 0,10 0,13 0,57 0,52 0,62 0,47 0,42 0,44 0,41 0,43 0,41 0,38-11,39 0,44 0,35 1,44 3,41 3,40 2,36 1,27 1,21 0,28 6,29 0,30 11,32 5,35 9,36 9,12 1,11-1,25 3,12 2,15 4,16 8,14 2,26 1,20 0,37 10,18 5,10-1,66 19,30 8,59 7,60 9,41 2,56 17,2 0,34 2,-18-9,-29-18,-15-11,-8-9,-23-7,13-3,10-12,31-7,24-15,0-9,13-2,15-9,-17-8,-28-7,-35-5,-39-4,-48-3,-48-1,-34 0,-29-1,-31 1,-23 0,-23-5,-18-17,-24-10,-8-12,-9-6,-22 2,-20-3,-24 0,-20 4,-27 0,-33 5,-34 4,-30 3,-23 5,-26-4,-50 34,1-2,-1 0,0 0,0 0,0 0,-1-1,4-4,-5 6,-1 1,0 0,1 0,-1 0,1 0,-1-1,0 1,0 0,0 0,0 0,0-1,0 1,0 0,0 0,0-1,-1 1,1 0,0 0,-1 0,0-2,2 1,-2 1,0-1,0 0,0 1,-1-1,1 1,0-1,-1 1,1-1,-1 1,1 0,-3-2,-29-11,-28 0,-24-2,-38-3,-39-2,-27-3,-37 3,-18 0,-34-1,-10 4,-22-7,-29-1,-8-2,-32-6,-5 0,-23-12,-9 2,-27-5,-62-7,-41-2,-55-7,-12 5,-38 1,8 8,-2 7,8 0,20 5,2-2,-10 3,-15-3,-60 3,-43 7,-38 8,-11 8,-6 7,42 4,22 4,55 1,33 0,52 1,38 5,36 11,42 5,44 4,40 3,23 0,43 1,36-1,35-1,38-1,27 1,29-2,27-5,28 0,27-5,22 0,28 1,31-18,0 0,0 0,-1 1,1-1,0 0,0 1,-1-1,1 0,0 1,0-1,0 1,-1-1,1 0,0 1,0-1,0 1,0-1,0 0,0 1,0-1,0 1,0-1,0 1,0-1,0 0,0 1,0-1,0 1,1-1,-1 0,0 1,0-1,0 1,1-1,-1 0,0 1,0-1,1 0,-1 0,0 1,1-1,35 12,61-4,52-3,60-3,42 5,48-2,31 0,38-1,50-1,23-1,54 4,23 0,48 10,30 6,45-2,54 8,3-4,36-5,-15-5,-33 0,-36 8,-24 2,-1 3,42 8,42 5,31 1,40 3,41-1,18 2,42 2,4-3,1 2,-11 2,-55-9,-69-9,-73-11,-61-7,-46-7,-54-3,-51-3,-54 5,-49-1,-38 1,-50 0,-24-7,-36-7,-39-11,-29-6,-32-4,-36 5</inkml:trace>
</inkml:ink>
</file>

<file path=ppt/ink/ink2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11-07T08:49:27.805"/>
    </inkml:context>
    <inkml:brush xml:id="br0">
      <inkml:brushProperty name="width" value="0.35" units="cm"/>
      <inkml:brushProperty name="height" value="0.35" units="cm"/>
      <inkml:brushProperty name="color" value="#DA0C07"/>
      <inkml:brushProperty name="ignorePressure" value="1"/>
      <inkml:brushProperty name="inkEffects" value="lava"/>
      <inkml:brushProperty name="anchorX" value="-26459.69727"/>
      <inkml:brushProperty name="anchorY" value="-4910.4917"/>
      <inkml:brushProperty name="scaleFactor" value="0.5"/>
    </inkml:brush>
  </inkml:definitions>
  <inkml:trace contextRef="#ctx0" brushRef="#br0">10702 1218,'0'0,"-103"0,-161 0,-106 0,-103 0,-69 17,-35 16,-4 12,21 20,30 9,41 14,47 4,40 6,44-6,23-8,20-8,26-9,24-5,23-10,21-3,20-6,20-6,17-3,19 2,13-2,12-7,12-1,21-7,18-6,17-5,13 1,18-2,17-1,13-3,16 5,12-2,25 0,24-1,14-2,27 4,17 0,24 4,19-1,21 5,32 2,25 5,31 2,18 2,41 7,24 0,48 7,90 9,49 5,24-2,15 6,23-4,35 10,24 6,29 6,23-8,28-13,39-16,19-4,29 1,21-9,1-6,6-7,-10-6,-11-5,-11-2,-8-1,-35-2,-50 1,-47-6,-53-5,-25-10,-49-6,-10-2,-26-13,-40-6,-59-4,-56-9,-42-12,-35-6,-40 1,-37-1,-41 5,-45 10,-36 11,-36 10,-24 13,-23 5,-17 4,-16 6,-18 0,-30-2,-23-2,-36-2,-24-3,-14-1,-17 4,-6 0,-21 0,-13 4,-26-1,-13 4,-15-1,-20-3,-8 4,-15 3,-6-2,-19 3,-19-2,-6-10,-11 3,-10-3,-62-1,-41-2,-47-6,-16-1,-42-11,4 0,-2-9,-12-9,-11-7,4 4,8 8,9 2,-7 9,-21 0,-23 5,-22-1,-29 9,-29 8,-30 8,-36 2,-41-6,-24-2,5 2,16 4,46 5,65 5,45 3,50 2,38 2,49 1,47 0,37 0,40-1,47 1,27-1,37 1,28-1,20 0,31 0,31 0,32-1,38 1,26 0,35 0,43 0,9 0,32 0,50 0,30 6,42 11,29 5,37 11,41 8,25 6,38 5,20-3,36 2,13-6,46-4,35-4,60 1,78-3,18-6,-3 2,15-6,10-1,12-6,4-5,23-5,29-4,31-2,28-2,39-1,32 0,37 0,19 0,-9 0,2 1,-27 0,-26-11,-16-11,-37-6,-27-4,-61-6,-62-6,-66-10,-71 2,-70-2,-50-1,-42 1,-48-2,-39 1,-43 5,-31 1,-42 5,-32 4,-27 11,-28 3,-17 8,-16 1,-12-1,-13 3,-16 4,-8 4,-10-3,-8 2,-5-4,-38-3,-24 1,-30-4,-34-12,-10-4,-22-2,-4 1,-12 1,-3 2,-18 1,-28-3,-15 0,-24 0,-8 2,-24 2,-5 0,-23-4,-11 1,-18 0,-52 1,-20-5,-25 7,-4 2,-48 1,-8 6,-46 6,-59 5,-11 5,-44-8,8 2,11-5,38 2,11 3,19 3,6-8,-9-4,-12 2,7 3,5 4,36 4,24 3,38 3,28 0,9 2,3 0,-10-1,-7 1,-6 0,13-1,19 0,33 0,36 5,21 7,19 4,22 0,14 4,25-5,22 3,30 2,19 2,21 2,25 1,33 2,34 1,35-6,23-5,26 0,21 1,24-16,2 0,0-1,0 1,-1-1,1 1,1 0,-1 0,0 0,0 0,1 0,-2 3,3-5,-1 2,0-1,0 1,0-1,0 1,1-1,-1 1,0-1,1 1,-1-1,1 0,0 1,-1-1,3 2,26 22,20 5,43 7,34 6,50 6,56 3,37-3,47 7,32-5,34 1,21-6,56 1,91-5,48 2,3-4,12-8,0-10,11-7,-1-8,-2-4,9-2,13-2,25-1,24 0,37 1,23 0,27 0,31 1,16 0,27 0,14 0,1 0,27 0,-6 0,-10 0,-1 0,14 0,-10 0,-37 0,-74 0,-58 0,-66 0,-62 0,-65 0,-65 0,-51 0,-54 0,-32 0,-36 0,-26 0,-19 0,-34 0,-24 0,-37-5,-30-1,-25-5,-18-5,-17-4,-17-4,-13-7,-12-3,-6 0,-10 1,-8 1,-6 2,-9 0,1 2,-11 0,-17-5,-23 0,-14 0,-17 1,-12 1,-15 2,-5 0,-14-5,-29 1,-10 0,-19-4,-2 0,-16 2,-1 2,-12 1,-26 2,-9 2,-28 0,-13-5,-21 0,-17 0,-24 7,-20 6,-11 2,-12 0,-14 3,-10-1,-20 3,-7 3,-31 3,-28 3,-37 2,-39 2,3 0,9 0,19 1,29 0,33-1,23 0,1 0,9 6,5 5,-17 17,2 5,19 9,18 0,16-2,24-2,27 2,23 3,22 3,14 9,7 3,19 2,17 0,27-1,29-1,37-1,31-6,30-1,24 0,17-5,26 1,18-10,19-4,14 8,10-2,6-1,4-2,2 4,-1-3,0-1,5 3,10-1,-1 4,11-3,1-1,8 2,12-1,4-3,10 4,1-2,12 3,9 5,4-3,18 9,17 2,21 3,17 1,21 0,15-1,6-5,18-6,6-6,8-5,0-3,-2-8,8-8,3-5,13-5,3-3,0-2,9-1,9-1,13 1,3 0,16 0,8 1,1 0,21-1,-3 1,30 1,5-1,-3 0,5 0,-3 0,7 0,-7 0,-15 0,-3-6,-15 0,-6-5,-14 1,-14 1,-11-4,-9-2,-1-5,-13-3,-20-2,-6-2,-11 5,-1 5,-48 6</inkml:trace>
</inkml:ink>
</file>

<file path=ppt/ink/ink2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11-07T08:49:37.766"/>
    </inkml:context>
    <inkml:brush xml:id="br0">
      <inkml:brushProperty name="width" value="0.35" units="cm"/>
      <inkml:brushProperty name="height" value="0.35" units="cm"/>
      <inkml:brushProperty name="color" value="#DA0C07"/>
      <inkml:brushProperty name="ignorePressure" value="1"/>
      <inkml:brushProperty name="inkEffects" value="lava"/>
      <inkml:brushProperty name="anchorX" value="-38844.92578"/>
      <inkml:brushProperty name="anchorY" value="-7180.91455"/>
      <inkml:brushProperty name="scaleFactor" value="0.5"/>
    </inkml:brush>
  </inkml:definitions>
  <inkml:trace contextRef="#ctx0" brushRef="#br0">2596 596,'0'0,"0"9,0 10,0 4,0 3,0 8,0 0,0 7,0 4,0 4,0 3,-5-3,-1 0,1 2,-5-5,1-5,1-4,3-4,1-14,7-13,2-18,0-10,5-7,5-8,-1-1,3-6,3-3,-3-9,2-8,-4-2,-3 1,-5 1,3-3,4-3,-2-5,3 3,-2 3,-2 4,-4 9,-2 8,-3 3,-1 6,-1 3,0 4,-1 3,0 17,1 19,0 16,-1 15,-4 9,-6 13,-1 3,-9 7,-4-1,2 3,-6 4,-6 7,-2 3,6 1,3-5,-5-1,7-1,0-6,1-4,-1-6,6-9,5-4,5-6,4-7,-1-4,0-3,2-3,2-12,3-17,0 1,0 0,-1 0,1 0,0 0,0 0,0 0,0 0,0 0,0 0,0 0,0 0,0 0,0-1,0 1,0 0,0 0,0 0,0 0,0 0,-1 0,1 0,0 0,0 0,0 0,0 0,0 0,0 0,0 1,0-1,0 0,0 0,0 0,0 0,0 0,0 0,0 0,0 0,-1 0,1 0,0 0,-1-18,6-16,1-10,5-8,0-4,3-8,5-5,-3-1,-3 2,2 4,-4 2,4-3,-4 8,-2 29,-8 24,-3 29,-7 18,-12 12,1 6,-10 13,-6 5,-3 5,-9 7,-5 1,-3-1,-2 4,6-7,-5-7,5-4,0 0,6-5,0-11,10 2,-2-10,4-6,1-1,3-6,1-4,6-14,13-20,5-19,16-15,8-13,1-7,3-4,8-2,-5-7,6-5,1-4,-6 1,-2-2,0 3,0-1,0 3,1 10,-5 9,-5 9,-6 22,-4 18,-3 13,-2 16,-2 11,-5 26,-1 11,-11 10,-9 8,-11 14,-2-1,-5 3,-9 1,2 1,-2-6,-6 0,0 0,5-10,1-10,12-10,7-9,4-11,9-4,7-8,7-17,4-15,2-20,3-18,6-7,0-9,5-12,5-4,4-2,3-5,2-1,2-3,0-3,1 2,4-3,-4 4,-1-3,-1 5,-1 2,-5 10,-5 8,-6 7,1 7,-3 4,-2 2,-2 24,-7 23,-12 33,-2 19,-10 13,-8 12,-8 7,-1 11,-3 3,-3 7,-2-7,-1 5,-2-9,0-7,11-8,-1-6,6-11,4-8,-2-8,7-5,2-9,2-7,6-2,5-4,1-10,3-2,3-2,4 0,-4-5,-5 0,2 1,1 2,2 2,4 1,1 2,1 0,-4-5,1 0,0 1,0 0,-3 1,0 2,2 0,-5 2,2-1,-4 1,2 0,2 0,-4 5,3 0,-3 1,2 4,2 4,2-1,3 9,2 3,1 3,1 0,0 2,1-7,-1 0,1-6,-1 1,0-5,0-4,0-3,0 2,0-1,0-1,0-2,0-2,0-1,0-1,0 0,0-1,6 0,-1 1,7-1,-2 0,-1 1,3-1,-2 1,4 0,3-1,-2 1,3 0,2-1,3 1,1-6,-3 0,0 0,-4 1,1-5,-5 2,3 7,-4 1,-2 2,-4 0,-2 0,-3-1,0 0,-1 5,-1 0,1-1,-1-1,1 5,-1 4,1 4,0-1,0 3,0 2,-5 2,-7 2,-5 0,1 2,-3 0,-2 1,-3 0,-1-6,4-6,-1 0,5 1,0-3,-2-3,3 1,-2-2,-1-3,2-2,-1-2,4-2,-3-6,-1-1,2-1,-2-4,4 1,-2-4,3 2,-3-4,-2 3,3 3,3 2,-2 4,-3 1,3 2,-3-5,-2 1,3-1,-3 2,5 0,-3 2,-2 1,4 0,-3-5,3 6,-1-6,3 1,-3 1,4 0,2 7,-2-5,3 1,1-1,3 0,-4 1,-4 0,1 5,2 1,3 6,2-1,2-1,1-3,2 4,0-2,1-2,-6 5,-1-3,1-1,0 4,2-3,1-1,1-2,0-2,1 4,0 0,1-2,-1-1,0-1,0-2,6-1,0 0,5 5,-1 0,5-5,-3-2,-1-1,1 0,4 1,-2-1,3 2,2 0,3 0,-3 1,1-1,2 1,1-6,-4 0,1 0,1 1,2-4,-4 1,1 1,1-4,2 1,1 2,2 2,1-3,0-5,1 2,0-5,0 4,0-4,5-2,1-3,-1 3,-1 4,-1-1,5-2,-2-3,0-2,-2 3,-1-1,-2-1,5 4,0-1,-1-2,5-2,-2-1,5-2,-2-1,-2-1,-3 0,3-1,-1 1,-2 0,-1-1,-3 1,0 0,-2 0,0 0,-1 0,0 0,0 0,1 0,-1 0,6-5,11-12,7 0,3-4,-2-3,-5 4,-1-1,-4-1,1 4,-3-1,-9-2,-3 4,-3 5,0-3,-1-1,1-3,1-4,1-1,0-3,0 0,1 5,-6-1,0 6,6 0,0-2,2-2,0 3,0 4,0 4,-2 4,1-2,4 1,1-4,-1 2,4 1,5 1,-1-2,-2 1,3 2,2 1,-2 2,3-4,2 0,3 1,2 2,1 0,2 3,0 0,1-5,0 0,0 1,-1-5,1 1,-1 2,0 1,0 2,-5 2,0 1,-1 1,2 0,1 0,-5 1,-4-1,6 0,-4 0,-3 0,-5 0,3 0,-3 0,-3 0,-1 0,2 0,6 0,-2 0,4 0,-2 0,-2 0,-4 0,-3 0,-2 0,-1 0,-2 0,1 0,-1 0,-6 6,1 0,-1 5,8 5,1-1,0 3,2 2,3 3,1 2,-1 1,-3 2,0-6,-8 0,-1-5,-6 1,0 1,2 2,1-4,-3 3,2-5,-4 2,-3 2,1 2,-3 2,3-3,-2 1,3 1,-2 1,2-3,-1 0,-3 1,2-4,-2 2,3 1,4-4,3 3,3 1,3-4,1-3,-5 1,0-3,-5 3,1-2,1-4,2-1,3-4,1-1,1-1,2-1,-1 0,1-1,1 1,-1-1,-1 1,1 0,0 0,-6 5,5 1,1-1,1 0,0-2,-1-1,1-1,-1 0,0-1,0 0,-6-6,0-5,0-6,-5-5,2-3,-5-2,2 4,-3 0,2 0,-3-6,-3-2,-2 0,-3-1,-2 2,-2 0,0 1,0 1,-1 0,1 0,-1 1,1-1,5 1,6 5,1 0,-2 0,3-1,4-1,-2-1,2 4,3-1,8 0,-4-1,2 4,6-6,0 4,6-2,0-6,-2-1,4-1,-2 5,3 2,-2 0,4-1,2-5,4 4,3-6,-5 1,8 4,-5 2,1 1,0-6,7-1,1-1,1 1,-1 1,5 0,10-4,-1 0,5 6,1 1,-3 2,0 0,1 6,1-2,8 1,-5 3,-10 4,-12 5,-11 3,-9 2,-12 8,-27-3,1-2,0 1,0-1,-1 1,1-1,0 1,0 0,-1-1,1 1,-1 0,1 0,0 0,-1-1,1 1,-1 0,0 0,1 0,-1 0,0 1,-1-1,1 1,-1 0,1-1,-1 1,1-1,-1 1,0 0,1-1,-1 1,0-1,0 0,0 1,-2 1,-27 20,-14 7,-8-4,-16 5,8-5</inkml:trace>
</inkml:ink>
</file>

<file path=ppt/ink/ink2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11-07T08:49:39.170"/>
    </inkml:context>
    <inkml:brush xml:id="br0">
      <inkml:brushProperty name="width" value="0.35" units="cm"/>
      <inkml:brushProperty name="height" value="0.35" units="cm"/>
      <inkml:brushProperty name="color" value="#DA0C07"/>
      <inkml:brushProperty name="ignorePressure" value="1"/>
      <inkml:brushProperty name="inkEffects" value="lava"/>
      <inkml:brushProperty name="anchorX" value="-46271.89063"/>
      <inkml:brushProperty name="anchorY" value="-16248.74512"/>
      <inkml:brushProperty name="scaleFactor" value="0.5"/>
    </inkml:brush>
  </inkml:definitions>
  <inkml:trace contextRef="#ctx0" brushRef="#br0">1 61,'0'0,"4"0,8 0,5 0,5 0,3 0,7 0,-3 6,0 5,-2 0,1-1,-2-2,-4 4,0-3,-1-2,2-2,1 4,2-2,0 0,1 3,1-1,0-2,-1-1,1-3,-6 5,0-2,0 0,2 4,5-2,3 0,0-3,0 4,-1 4,4 0,0-3,-2-2,5-3,-6 4,-3-2,-1-1,-2 4,1-2,-1 5,1-2,0-2,0-2,0-3,6-1,-5 3,-1 0,0-1,0-1,-1-1,1-1,0-1,0-1,0 0,1 0,-1-1,1 1,0 0,-1 0,1 0,0 0,-1 0,1 0,0 0,-1 0,-5-6,0 1,0-6,1 0,1-3,2-4,0 2,-4-3,0-1,0-3,1-1,2-2,-5-1,-5-1,1 0,1 0,-2 0,-4 0,-14 5,-10 7,-12 5,-12 5,3 3</inkml:trace>
</inkml:ink>
</file>

<file path=ppt/ink/ink2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11-07T08:49:40.045"/>
    </inkml:context>
    <inkml:brush xml:id="br0">
      <inkml:brushProperty name="width" value="0.35" units="cm"/>
      <inkml:brushProperty name="height" value="0.35" units="cm"/>
      <inkml:brushProperty name="color" value="#DA0C07"/>
      <inkml:brushProperty name="ignorePressure" value="1"/>
      <inkml:brushProperty name="inkEffects" value="lava"/>
      <inkml:brushProperty name="anchorX" value="-49598.81641"/>
      <inkml:brushProperty name="anchorY" value="-17458.79492"/>
      <inkml:brushProperty name="scaleFactor" value="0.5"/>
    </inkml:brush>
  </inkml:definitions>
  <inkml:trace contextRef="#ctx0" brushRef="#br0">0 555,'0'0,"5"-4,7-3,5 2,4 0,4-4,2 1,1 1,7 2,-1 2,0 1,5 1,-2 0,-1 2,-3-1,-1-5,-3 0,0-1,-1 2,-1 1,-5-5,-1 1,1 1,1 2,1-5,1 1,1-4,7-4,0 1,1-3,-2 4,0-3,-8-2,-1 3,0-2,0 3,1-1,1 2,1-1,-4-3,0 3,0-3,1 4,1 3,-3-2,-1 3,2-3,1 2,1 2,-4-2,1 1,6-3,8-4,6 2,1 3,-2 3,3 4,-3 2,-2 1,-4 2,-3 1,-7-1</inkml:trace>
</inkml:ink>
</file>

<file path=ppt/ink/ink2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11-07T08:49:49.528"/>
    </inkml:context>
    <inkml:brush xml:id="br0">
      <inkml:brushProperty name="width" value="0.35" units="cm"/>
      <inkml:brushProperty name="height" value="0.35" units="cm"/>
      <inkml:brushProperty name="color" value="#DA0C07"/>
      <inkml:brushProperty name="ignorePressure" value="1"/>
      <inkml:brushProperty name="inkEffects" value="lava"/>
      <inkml:brushProperty name="anchorX" value="-50009.125"/>
      <inkml:brushProperty name="anchorY" value="-8236.63379"/>
      <inkml:brushProperty name="scaleFactor" value="0.5"/>
    </inkml:brush>
  </inkml:definitions>
  <inkml:trace contextRef="#ctx0" brushRef="#br0">10243 1,'0'0,"-5"0,-7 5,1 6,-5 1,2 9,-3-1,-2 2,-3 7,-2 2,-8 7,0-6,-7 4,0-7,-3 5,-4-2,2 4,-2 6,-8 4,3 10,-6 2,-2 3,0 5,0-1,-4-1,0-2,-5 8,2-1,2 5,2 2,8-3,2-4,7 2,-6-4,5-3,-2-3,10 3,4-1,4-2,2-2,2-1,0 5,0-2,5-5,0-8,0 5,4-1,4-4,-1 1,3 6,3 2,2 1,3 0,2 0,0-1,2-1,-1 0,1 5,-1 6,1-1,-1-1,0-2,0 3,0-1,0-3,0 4,0-2,0 4,0-1,0-3,0-8,0-2,0-2,0-6,0-6,0-4,0 2,0-3,0-2,0-1,0-2,0-1,0 4,0 0,-11 0,-6 5,-5-2,-4 5,-3-2,-5 3,-6 4,-12 2,1 4,-2 2,-6 0,-2 2,0-6,-4 6,-11-1,2 2,-4 0,-8-1,0 1,-2-7,-5 0,1-6,-4 1,-5 2,3-5,-3 3,-2-3,3 1,-2-2,-7-4,4-8,3-4,0 5,-6-1,-2 1,-2-1,-7-5,7-1,-1 0,3-5,5-5,1-5,6-3,9-3,11-1,3-2,1 0,4 1,5-1,3 0,9 1,2 0,12-6,6 0,4-5,3 1,1-4,0-10,-1-3,0 3,5-1,0-1,4 1,0-1,-1 5,-3 5,-2 5,-2 5,-7 3,-12 13,-7 2,-4 6,3 4,-6 2,0 3,4 1,2 0,-5 6,-1-6,-6 6,0-1,-5 4,-3 0,1 5,-3 3,-2-2,-2 3,-2-4,4 2,0-3,-2-3,0-3,3-3,5-3,0 5,-2-1,8 0,9-2,3-6,8-7,0-1,5 1,-3-4,4 2,-4 3,3-4,3-2,-4 1,3 2,2-2,2-2,2-4,7 2,1-2,1-1,0-3,-2-1,-1-1,-1-2,4 6,1 5,-1 0,4-7,5-13,-2-13,-1-8,-3-9,-3-7,-3 1,4 2,0 10,-1-2,4 3,-7-4,-1-5,-2 2,0 0,-1 4,0 7,6 4,0 0,1 1,-1-1,-2 4,0 0,-1-1,-1 4,5-1,0 3,0 5,-2 2,0-1,-2 1,0-3,-2 1,1 1,-1 3,0 2,0-3,1 0,-1 1,0 2,1 1,-1 1,6-4,0 0,0 0,-1 2,10 1,9 1,12 1,8 1,6 0,10 0,2 6,1 0,5-1,-2 0,-1-2,3 0,-2-2,-3-1,-1 6,-3-1,-2 1,0-1,-2-2,1 4,-1 0,0-1,-5 4,-1-1,-4 4,0-2,-4 4,2-2,2 2,4 3,-4 4,3-4,-5 2,2-4,2 1,3 2,-4 3,1-4,-3 1,1 2,2 2,-3 2,2 0,1 2,-2 1,-4 0,1 0,-3 5,3 6,-2 0,2-1,-2-2,3-3,-3-2,3-1,-2-2,-4-1,-2 0,-3 0,-2 1,-1-1,-1 0,-1 1,-5-1,-5 1,-1-1,-4-4,-4-7,-2 0,-3 2,4 1,-1 3,5 3,-1-5,-1 1,3 1,-2 2,-1 0,2 2,5 1,-2 1,-3-6,3 0,3 0,-3 1,4 2,-4-5,3 1,-4 0,-2-3,1 6,-1 1,2 3,-1 1,-3 0,3 0,-2-1,3 1,-1-2,3 1,-2-6,-3 0,-3 0,-2-4,-3-5,5-10,5-9,10-4,5-5,9-5,6-3,1-8,4-2,3-1,7 1,2-4,-4 1,0 1,-7 1,5 3,-4 2,1 6,0 1,-4 0,2 5,-6-2,3 0,-4-3,2 4,3-1,2-2,-2-2,1-1,-3-2,1-1,2 5,-3 0,2 0,-4-2,3 5,-4-1,-3-1,-4-1,-2-2,-2-2,-2-1,-5 0,-12 4,-1 1,-4 5,-2 0,-2 4,-2-2,-5 3,-1 2,1 4,0 3,-4 1,1 1,2 1,1 1,2 0,1-1,-4 0,1 1,0-1,1 0,1 0,2 0,0 0,1 0,1 0,-1 0,-5 0,-5 6,-1-1,1 6,3 5,2-1,2 3,1-3,2-4,6 3,1-4,-1-2,0-2,3-3</inkml:trace>
</inkml:ink>
</file>

<file path=ppt/ink/ink2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11-07T08:49:51.719"/>
    </inkml:context>
    <inkml:brush xml:id="br0">
      <inkml:brushProperty name="width" value="0.35" units="cm"/>
      <inkml:brushProperty name="height" value="0.35" units="cm"/>
      <inkml:brushProperty name="color" value="#DA0C07"/>
      <inkml:brushProperty name="ignorePressure" value="1"/>
      <inkml:brushProperty name="inkEffects" value="lava"/>
      <inkml:brushProperty name="anchorX" value="-38496.53516"/>
      <inkml:brushProperty name="anchorY" value="-13952.02344"/>
      <inkml:brushProperty name="scaleFactor" value="0.5"/>
    </inkml:brush>
  </inkml:definitions>
  <inkml:trace contextRef="#ctx0" brushRef="#br0">1 5272,'0'0,"4"0,8 0,5 0,5 0,8 0,3-6,1 1,4-1,6-4,3-5,-1 2,2 2,6 2,3 3,2 3,5-4,-1 1,0 1,4 1,-2 1,-1 1,-9 1,-1 1,-8 0,0 0,0 0,-3 1,-4-1,2 0,-4 6,-1 0,-3 5,-3 10,5 5,-1 3,-1 2,-7 0,-1 5,-2-1,1 0,6 3,-4-1,0 4,0-7,-5-3,5 3,0-1,-3-1,0-1,0-6,-5-2,2 0,0 0,2 1,2-4,-4 0,1 2,1-5,12 2,12-5,14-3,4-4,8-3,-2-2,4-7,2-1,8-6,3-5,0-4,6-8,-7 2,11-6,3-6,10-5,-1 1,-5 2,6-2,-5 3,-5-8,-5-3,-10-3,-4-1,-3-7,-11 0,-5 0,-10 1,-3-4,-7 2,-5 0,-10 3,-2 1,-3 8,1 0,-5 7,-5-6,-5 4,-3-8,-13-1,-3 4,-1 5,-4 5,-3 12,-2 3,2 3,-2 5,0 1,3-2,-1-2,4-2,-7-2,-2-7,-3 0,-1-2,5 2,0 0,-1-3,6 0,-6 1,3 2,-6-5,4 2,-1 0,5 3,0 7,4 1,5 1,-3 5,4 0,-4-1,2-3,3-1,2-2,2-2,8 5,0 0,8 5,9-6,11-1,9 3,7-2,4 1,15-2,1-1,6-2,4 0,7 0,14-6,-4-1,-1-5,-4 6,-2-3,3-4,4 1,0-9,-8 2,-3-3,-7-2,-7-7,-6-1,-5-1,-8 0,-7 1,-7 1,-5 1,-8 7,-8 6,-6 5,-5 0,-4 3,-1-3,-2 2,1 2,-11-4,-7 2,-4 7,-14-2,-3 0,-6 7,-15-4,-9 0,-18 0,-10 0,-4 5,8 7,8 6,5 5,2 3,7 2,-1 2,5 0,8 0,10 0,9 0,11-6,10-6,21 9,-1 1,-1 0,1 0,0 0,-1 0,1 0,0 0,0 0,0 0,0 0,0-1,0 1,0 0,0 0,0 0,0 0,1-2,12-30,14-3,11-2,9-3,12 1,8-3,1-3,6 2,8-8,3 4,-3-2,-1-1,0-1,-5 4,-1-1,-4 5,-5 5,-15 4,-9 9,-13 2,-11 2,-8-1,-6 0,-4-2,-2 0,0-2,0 0,0-1,1 0,0 1,0-1,1 0,0 0,-5-5,-1-1,-5 1,1 1,-5-4,3 0,-4 2,-2 6,2 3,-2 7,3-1,-2 6,4-2,-3-2,4-3,2 3</inkml:trace>
</inkml:ink>
</file>

<file path=ppt/ink/ink2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11-07T08:50:26.095"/>
    </inkml:context>
    <inkml:brush xml:id="br0">
      <inkml:brushProperty name="width" value="0.35" units="cm"/>
      <inkml:brushProperty name="height" value="0.35" units="cm"/>
      <inkml:brushProperty name="color" value="#DA0C07"/>
      <inkml:brushProperty name="ignorePressure" value="1"/>
      <inkml:brushProperty name="inkEffects" value="lava"/>
      <inkml:brushProperty name="anchorX" value="-44496.76953"/>
      <inkml:brushProperty name="anchorY" value="-11357.44531"/>
      <inkml:brushProperty name="scaleFactor" value="0.5"/>
    </inkml:brush>
  </inkml:definitions>
  <inkml:trace contextRef="#ctx0" brushRef="#br0">750 227,'0'0,"-5"0,-6 0,-6 6,-5-1,-2 1,2 4,0-1,-1 4,-1 4,-2-2,6 3,-2-3,1-4,3 3,-1-4,5 3,-3-1,-1-3,3 2,-3-1,-1 3,-3-2,3 3,-1-1,-1 2,-2 3,4 3,-1-3,4 2,-1 2,-2 1,9-4,9-4,9-5,9-4,10-9,5-1,2-2,0-5,4-4,0-5,-3 2,-1 3,-3 4,-6-1,-2 3,-1 2,-5-3,1 1,-4-3,2 1,-3-4,1 3,4-3,2 2,3 4,3 2,0 2,-4 9,1 1,-6 6,-5 5,-4 5,-3 3,-3 3,3 0,0 2,0 0,-2-1,0 0,4 0,0 0,-1 0,-1 0,-2-1,4-5,0 0,4 0,0 1,3 2,-2 0,-2 1,2 1,4 1,-2 0,2-1,4 1,-4 0,-3 0,2-6,-4 0,-2 0,-4 1,4-4,-1 1,-2 0,-2 3,-1 1,-7-9,-6-11,-7-5,1-9,-4 0,4-6,3-3,-1-4,-2-2,-4 4,4-1,-3-1,-2-1,4-1,-2 5,4-1,-2 4,-1 0,2-2,-2 4,4-3,-2 4,2-2,-1 3,-3-2,3-3,-3 3,4-3,-2 4,3-2,-3-3,-2-2,3-3,-3-2,4 0,3-2,3 0,-2 0,3 0,0 0,-3 0,-4 6,2 0,-5 5,3 0,3-2,-2 4,-3 3,-3 4,-3 3,-3 3,4 7,-1 0,0 7,-2 5,-1 4,-1 3,0 2,-2 7,6 1,0-5,0-7,-2-7,0-6,4-11,5-8,4-7,5-6,3-3,3-2,0-1,1-1,0 1,0 0,-1 1,1 0,-1 0,0 0,0 1,0-1,0 1,0-1,0 1,0-1,0 1,0-1,0 0,0 1,0-1,0 0,5 6,7 6,4 5,6 5,3 3,2 3,1 0,1 1,0 1,-1-1,1-1,-1 1,-1-1,1 0,0 0,-6 6,0 5,-6 5,-4 6,1 3,-4 2,4 1,-3 1,-7-6,-8-5,-14-7,-6-4,-5-4,4-8,0-1,0-1,6 1</inkml:trace>
</inkml:ink>
</file>

<file path=ppt/ink/ink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11-07T11:38:43.221"/>
    </inkml:context>
    <inkml:brush xml:id="br0">
      <inkml:brushProperty name="width" value="0.2" units="cm"/>
      <inkml:brushProperty name="height" value="0.2" units="cm"/>
      <inkml:brushProperty name="ignorePressure" value="1"/>
    </inkml:brush>
  </inkml:definitions>
  <inkml:trace contextRef="#ctx0" brushRef="#br0">0 0,'74'0,"490"16,-162 12,180-16,-356-14,1692 2,-1891 0</inkml:trace>
</inkml:ink>
</file>

<file path=ppt/ink/ink3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11-07T07:04:38.612"/>
    </inkml:context>
    <inkml:brush xml:id="br0">
      <inkml:brushProperty name="width" value="0.35" units="cm"/>
      <inkml:brushProperty name="height" value="0.35" units="cm"/>
      <inkml:brushProperty name="color" value="#DA0C07"/>
      <inkml:brushProperty name="ignorePressure" value="1"/>
      <inkml:brushProperty name="inkEffects" value="lava"/>
      <inkml:brushProperty name="anchorX" value="1163.16541"/>
      <inkml:brushProperty name="anchorY" value="-208.47726"/>
      <inkml:brushProperty name="scaleFactor" value="0.5"/>
    </inkml:brush>
  </inkml:definitions>
  <inkml:trace contextRef="#ctx0" brushRef="#br0">568 459,'0'0,"-5"0,-7 0,-6 0,-9 0,-4 0,-3 6,-5-1,1 1,6 4,2 0,3-2,1-2,6 3,5 5,5 4,5 5,2 2,3 2,1 7,0 12,0 1,0-2,-1-3,1-5,-1-2,0-4,0-2,-11-1,-1 0,-5 0,1-1,-2-5,-3 0,-2 0,4 1,-2-4,5 2,4 0,4 2,3 2,3 1,7 1,2 1,5-5,5-6,4-5,4-6,1-3,3-2,0-1,0-1,0 0,0 0,0 0,-6 6,-1 0,1 6,0 11,-3 5,-6 2,-4 8,-4 1,-3-1,-8 3,-2 0,1-3,-6-3,2-2,2-1,1-2,3-1,2 0,1 0,1 0,0-1,0 1,1 1,-1-1,0 0,0 0,-5 6,-1 0,0 5,-4 12,-5-2,1 3,2 2,3-5,4-4,1-6,3-5,0-2,2-3,-1-1,-5-6,0-1,0 1,1 0,0 3,2 0,1 2,1 1,-1 0,2 0,-1 1,0-1,0 7,0-1,0 0,1 4,-1 0,0-2,0-2,0-2,0-1,0-2,0 0,5-7,1 0,5 0,5-4,5-5,3-4,8-4,2-3,1-1,4-2,0 0,-8-5,-2-1,-2-5,-1 1,-6-4,1-4,0 3,-4-3,1-2,2 4,-4 9,3 10,1 9,-3 8,2 0,1 9,9 1,7 2,2 1,0-7,4-6,-2-6,-2-6,-3-4,-3-2,-1-2,-2 0,-1 0,6-6,5-11,0-6,5-9,3-9,-7-1,2 2,-10-4,-2 9,-3-2,5 8,0-3,0 7,-6 1,4-5,0-1,0 0,0 0,0 6,-1 1,0 0,-1 0,0-1,1-1,-1 5,-6-1,-5 0,-7-1,-3-2,-10-2,-2 0,-7 5,0-1,-4 6,3-1,1-1,4-2,3-3,3-2,-5 5,1-1,-5-1,-4-1,-11 5,2-2,-2 0,-1 3,5-1,6-1,5-3,5-1,3-3,8 0,1-1,6 0,5-1,5 6,-3 0,3 6,-5-1,1-1,2-2,-3-3,-5-1,-3-2,-3-1,-4-1,-1 1,-1-1,-6 1,-7-1,1 1,-5-6,3 0,-3 5,-3 2,3 1,-2 6,4 0,-2 5,3-2,-1 5,-4-3,4-3,-3-3,-2-2,3-3,3-2,-1 6,4-1,2 0,4-1,2-2,-5 0,2-1,0-1,2 0,1 0,1-1,1-5,1 0,0 0,1 1,-1 1,0-4,0 1,0 0,0 2,0 2,0 1,0 0,0-4,6 6,0 0,0 1,-1 0,-2 0,5 6,-1-1,-1 0,-1-1,4-1,-1-2,4-1,-1-1,-2 0,-2-1,-3 1,-2-1,0-11,-19-5,-6 5,-7 2,-2 9,-6 10,0 7,1 5,1 5,-8 2,-4 2,-5 0,4-1,-3 0,-5 0,-2 5,-1 0,6 6,0 4,-4-1,-1 3,-1 8,1-2,-5 7,6 1,6 0,-4 0,6-1,6-1,4-6,11-1,3 0,8-11,7-10,4-11,4-8,2-6,2-4,-6 3,1 0,-1-1,-4 0,0 10,-4 5,1 11,2 10,-2 1,-4 11,-4-1,2 8,-1-5,3-4</inkml:trace>
</inkml:ink>
</file>

<file path=ppt/ink/ink3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11-07T07:05:07.736"/>
    </inkml:context>
    <inkml:brush xml:id="br0">
      <inkml:brushProperty name="width" value="0.35" units="cm"/>
      <inkml:brushProperty name="height" value="0.35" units="cm"/>
      <inkml:brushProperty name="color" value="#DA0C07"/>
      <inkml:brushProperty name="ignorePressure" value="1"/>
      <inkml:brushProperty name="inkEffects" value="lava"/>
      <inkml:brushProperty name="anchorX" value="1163.16541"/>
      <inkml:brushProperty name="anchorY" value="-208.47726"/>
      <inkml:brushProperty name="scaleFactor" value="0.5"/>
    </inkml:brush>
  </inkml:definitions>
  <inkml:trace contextRef="#ctx0" brushRef="#br0">568 459,'0'0,"-5"0,-7 0,-6 0,-9 0,-4 0,-3 6,-5-1,1 1,6 4,2 0,3-2,1-2,6 3,5 5,5 4,5 5,2 2,3 2,1 7,0 12,0 1,0-2,-1-3,1-5,-1-2,0-4,0-2,-11-1,-1 0,-5 0,1-1,-2-5,-3 0,-2 0,4 1,-2-4,5 2,4 0,4 2,3 2,3 1,7 1,2 1,5-5,5-6,4-5,4-6,1-3,3-2,0-1,0-1,0 0,0 0,0 0,-6 6,-1 0,1 6,0 11,-3 5,-6 2,-4 8,-4 1,-3-1,-8 3,-2 0,1-3,-6-3,2-2,2-1,1-2,3-1,2 0,1 0,1 0,0-1,0 1,1 1,-1-1,0 0,0 0,-5 6,-1 0,0 5,-4 12,-5-2,1 3,2 2,3-5,4-4,1-6,3-5,0-2,2-3,-1-1,-5-6,0-1,0 1,1 0,0 3,2 0,1 2,1 1,-1 0,2 0,-1 1,0-1,0 7,0-1,0 0,1 4,-1 0,0-2,0-2,0-2,0-1,0-2,0 0,5-7,1 0,5 0,5-4,5-5,3-4,8-4,2-3,1-1,4-2,0 0,-8-5,-2-1,-2-5,-1 1,-6-4,1-4,0 3,-4-3,1-2,2 4,-4 9,3 10,1 9,-3 8,2 0,1 9,9 1,7 2,2 1,0-7,4-6,-2-6,-2-6,-3-4,-3-2,-1-2,-2 0,-1 0,6-6,5-11,0-6,5-9,3-9,-7-1,2 2,-10-4,-2 9,-3-2,5 8,0-3,0 7,-6 1,4-5,0-1,0 0,0 0,0 6,-1 1,0 0,-1 0,0-1,1-1,-1 5,-6-1,-5 0,-7-1,-3-2,-10-2,-2 0,-7 5,0-1,-4 6,3-1,1-1,4-2,3-3,3-2,-5 5,1-1,-5-1,-4-1,-11 5,2-2,-2 0,-1 3,5-1,6-1,5-3,5-1,3-3,8 0,1-1,6 0,5-1,5 6,-3 0,3 6,-5-1,1-1,2-2,-3-3,-5-1,-3-2,-3-1,-4-1,-1 1,-1-1,-6 1,-7-1,1 1,-5-6,3 0,-3 5,-3 2,3 1,-2 6,4 0,-2 5,3-2,-1 5,-4-3,4-3,-3-3,-2-2,3-3,3-2,-1 6,4-1,2 0,4-1,2-2,-5 0,2-1,0-1,2 0,1 0,1-1,1-5,1 0,0 0,1 1,-1 1,0-4,0 1,0 0,0 2,0 2,0 1,0 0,0-4,6 6,0 0,0 1,-1 0,-2 0,5 6,-1-1,-1 0,-1-1,4-1,-1-2,4-1,-1-1,-2 0,-2-1,-3 1,-2-1,0-11,-19-5,-6 5,-7 2,-2 9,-6 10,0 7,1 5,1 5,-8 2,-4 2,-5 0,4-1,-3 0,-5 0,-2 5,-1 0,6 6,0 4,-4-1,-1 3,-1 8,1-2,-5 7,6 1,6 0,-4 0,6-1,6-1,4-6,11-1,3 0,8-11,7-10,4-11,4-8,2-6,2-4,-6 3,1 0,-1-1,-4 0,0 10,-4 5,1 11,2 10,-2 1,-4 11,-4-1,2 8,-1-5,3-4</inkml:trace>
</inkml:ink>
</file>

<file path=ppt/ink/ink3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11-07T07:07:16.865"/>
    </inkml:context>
    <inkml:brush xml:id="br0">
      <inkml:brushProperty name="width" value="0.35" units="cm"/>
      <inkml:brushProperty name="height" value="0.35" units="cm"/>
      <inkml:brushProperty name="color" value="#DA0C07"/>
      <inkml:brushProperty name="ignorePressure" value="1"/>
      <inkml:brushProperty name="inkEffects" value="lava"/>
      <inkml:brushProperty name="anchorX" value="1163.16541"/>
      <inkml:brushProperty name="anchorY" value="-208.47726"/>
      <inkml:brushProperty name="scaleFactor" value="0.5"/>
    </inkml:brush>
  </inkml:definitions>
  <inkml:trace contextRef="#ctx0" brushRef="#br0">568 459,'0'0,"-5"0,-7 0,-6 0,-9 0,-4 0,-3 6,-5-1,1 1,6 4,2 0,3-2,1-2,6 3,5 5,5 4,5 5,2 2,3 2,1 7,0 12,0 1,0-2,-1-3,1-5,-1-2,0-4,0-2,-11-1,-1 0,-5 0,1-1,-2-5,-3 0,-2 0,4 1,-2-4,5 2,4 0,4 2,3 2,3 1,7 1,2 1,5-5,5-6,4-5,4-6,1-3,3-2,0-1,0-1,0 0,0 0,0 0,-6 6,-1 0,1 6,0 11,-3 5,-6 2,-4 8,-4 1,-3-1,-8 3,-2 0,1-3,-6-3,2-2,2-1,1-2,3-1,2 0,1 0,1 0,0-1,0 1,1 1,-1-1,0 0,0 0,-5 6,-1 0,0 5,-4 12,-5-2,1 3,2 2,3-5,4-4,1-6,3-5,0-2,2-3,-1-1,-5-6,0-1,0 1,1 0,0 3,2 0,1 2,1 1,-1 0,2 0,-1 1,0-1,0 7,0-1,0 0,1 4,-1 0,0-2,0-2,0-2,0-1,0-2,0 0,5-7,1 0,5 0,5-4,5-5,3-4,8-4,2-3,1-1,4-2,0 0,-8-5,-2-1,-2-5,-1 1,-6-4,1-4,0 3,-4-3,1-2,2 4,-4 9,3 10,1 9,-3 8,2 0,1 9,9 1,7 2,2 1,0-7,4-6,-2-6,-2-6,-3-4,-3-2,-1-2,-2 0,-1 0,6-6,5-11,0-6,5-9,3-9,-7-1,2 2,-10-4,-2 9,-3-2,5 8,0-3,0 7,-6 1,4-5,0-1,0 0,0 0,0 6,-1 1,0 0,-1 0,0-1,1-1,-1 5,-6-1,-5 0,-7-1,-3-2,-10-2,-2 0,-7 5,0-1,-4 6,3-1,1-1,4-2,3-3,3-2,-5 5,1-1,-5-1,-4-1,-11 5,2-2,-2 0,-1 3,5-1,6-1,5-3,5-1,3-3,8 0,1-1,6 0,5-1,5 6,-3 0,3 6,-5-1,1-1,2-2,-3-3,-5-1,-3-2,-3-1,-4-1,-1 1,-1-1,-6 1,-7-1,1 1,-5-6,3 0,-3 5,-3 2,3 1,-2 6,4 0,-2 5,3-2,-1 5,-4-3,4-3,-3-3,-2-2,3-3,3-2,-1 6,4-1,2 0,4-1,2-2,-5 0,2-1,0-1,2 0,1 0,1-1,1-5,1 0,0 0,1 1,-1 1,0-4,0 1,0 0,0 2,0 2,0 1,0 0,0-4,6 6,0 0,0 1,-1 0,-2 0,5 6,-1-1,-1 0,-1-1,4-1,-1-2,4-1,-1-1,-2 0,-2-1,-3 1,-2-1,0-11,-19-5,-6 5,-7 2,-2 9,-6 10,0 7,1 5,1 5,-8 2,-4 2,-5 0,4-1,-3 0,-5 0,-2 5,-1 0,6 6,0 4,-4-1,-1 3,-1 8,1-2,-5 7,6 1,6 0,-4 0,6-1,6-1,4-6,11-1,3 0,8-11,7-10,4-11,4-8,2-6,2-4,-6 3,1 0,-1-1,-4 0,0 10,-4 5,1 11,2 10,-2 1,-4 11,-4-1,2 8,-1-5,3-4</inkml:trace>
</inkml:ink>
</file>

<file path=ppt/ink/ink3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11-07T07:07:17.186"/>
    </inkml:context>
    <inkml:brush xml:id="br0">
      <inkml:brushProperty name="width" value="0.35" units="cm"/>
      <inkml:brushProperty name="height" value="0.35" units="cm"/>
      <inkml:brushProperty name="color" value="#DA0C07"/>
      <inkml:brushProperty name="ignorePressure" value="1"/>
      <inkml:brushProperty name="inkEffects" value="lava"/>
      <inkml:brushProperty name="anchorX" value="1163.16541"/>
      <inkml:brushProperty name="anchorY" value="-208.47726"/>
      <inkml:brushProperty name="scaleFactor" value="0.5"/>
    </inkml:brush>
  </inkml:definitions>
  <inkml:trace contextRef="#ctx0" brushRef="#br0">568 459,'0'0,"-5"0,-7 0,-6 0,-9 0,-4 0,-3 6,-5-1,1 1,6 4,2 0,3-2,1-2,6 3,5 5,5 4,5 5,2 2,3 2,1 7,0 12,0 1,0-2,-1-3,1-5,-1-2,0-4,0-2,-11-1,-1 0,-5 0,1-1,-2-5,-3 0,-2 0,4 1,-2-4,5 2,4 0,4 2,3 2,3 1,7 1,2 1,5-5,5-6,4-5,4-6,1-3,3-2,0-1,0-1,0 0,0 0,0 0,-6 6,-1 0,1 6,0 11,-3 5,-6 2,-4 8,-4 1,-3-1,-8 3,-2 0,1-3,-6-3,2-2,2-1,1-2,3-1,2 0,1 0,1 0,0-1,0 1,1 1,-1-1,0 0,0 0,-5 6,-1 0,0 5,-4 12,-5-2,1 3,2 2,3-5,4-4,1-6,3-5,0-2,2-3,-1-1,-5-6,0-1,0 1,1 0,0 3,2 0,1 2,1 1,-1 0,2 0,-1 1,0-1,0 7,0-1,0 0,1 4,-1 0,0-2,0-2,0-2,0-1,0-2,0 0,5-7,1 0,5 0,5-4,5-5,3-4,8-4,2-3,1-1,4-2,0 0,-8-5,-2-1,-2-5,-1 1,-6-4,1-4,0 3,-4-3,1-2,2 4,-4 9,3 10,1 9,-3 8,2 0,1 9,9 1,7 2,2 1,0-7,4-6,-2-6,-2-6,-3-4,-3-2,-1-2,-2 0,-1 0,6-6,5-11,0-6,5-9,3-9,-7-1,2 2,-10-4,-2 9,-3-2,5 8,0-3,0 7,-6 1,4-5,0-1,0 0,0 0,0 6,-1 1,0 0,-1 0,0-1,1-1,-1 5,-6-1,-5 0,-7-1,-3-2,-10-2,-2 0,-7 5,0-1,-4 6,3-1,1-1,4-2,3-3,3-2,-5 5,1-1,-5-1,-4-1,-11 5,2-2,-2 0,-1 3,5-1,6-1,5-3,5-1,3-3,8 0,1-1,6 0,5-1,5 6,-3 0,3 6,-5-1,1-1,2-2,-3-3,-5-1,-3-2,-3-1,-4-1,-1 1,-1-1,-6 1,-7-1,1 1,-5-6,3 0,-3 5,-3 2,3 1,-2 6,4 0,-2 5,3-2,-1 5,-4-3,4-3,-3-3,-2-2,3-3,3-2,-1 6,4-1,2 0,4-1,2-2,-5 0,2-1,0-1,2 0,1 0,1-1,1-5,1 0,0 0,1 1,-1 1,0-4,0 1,0 0,0 2,0 2,0 1,0 0,0-4,6 6,0 0,0 1,-1 0,-2 0,5 6,-1-1,-1 0,-1-1,4-1,-1-2,4-1,-1-1,-2 0,-2-1,-3 1,-2-1,0-11,-19-5,-6 5,-7 2,-2 9,-6 10,0 7,1 5,1 5,-8 2,-4 2,-5 0,4-1,-3 0,-5 0,-2 5,-1 0,6 6,0 4,-4-1,-1 3,-1 8,1-2,-5 7,6 1,6 0,-4 0,6-1,6-1,4-6,11-1,3 0,8-11,7-10,4-11,4-8,2-6,2-4,-6 3,1 0,-1-1,-4 0,0 10,-4 5,1 11,2 10,-2 1,-4 11,-4-1,2 8,-1-5,3-4</inkml:trace>
</inkml:ink>
</file>

<file path=ppt/ink/ink3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11-07T07:08:59.368"/>
    </inkml:context>
    <inkml:brush xml:id="br0">
      <inkml:brushProperty name="width" value="0.35" units="cm"/>
      <inkml:brushProperty name="height" value="0.35" units="cm"/>
      <inkml:brushProperty name="color" value="#DA0C07"/>
      <inkml:brushProperty name="ignorePressure" value="1"/>
      <inkml:brushProperty name="inkEffects" value="lava"/>
      <inkml:brushProperty name="anchorX" value="-5162.22363"/>
      <inkml:brushProperty name="anchorY" value="-2659.13696"/>
      <inkml:brushProperty name="scaleFactor" value="0.5"/>
    </inkml:brush>
  </inkml:definitions>
  <inkml:trace contextRef="#ctx0" brushRef="#br0">2549 540,'0'0,"5"0,13-6,10 1,11-1,14 1,12 2,8 1,7 0,5 2,1 0,6 0,7 0,-1 1,10-1,3 0,14 0,2 0,0 0,14 0,3 0,15-6,-6 0,5 0,-3 2,-9 0,-10 2,-2 1,-7-5,-4 0,-11 0,-3-4,-7 1,-5 1,-12 2,-8 2,-9 2,0 1,-4-5,-3 1,-7 0,-7 0,-2 2,-5 1,-3 1,-4 1,-2 0,-2 0,-1 0,-17 1,-24-1,-17 0,-20 0,-14 0,-17 0,-24-5,-16-1,-29-6,-19 2,-21-5,-10-4,-17-2,-24-4,-6-2,-12-1,2 5,0 0,6 0,-5-1,-10-2,5 0,0 5,8 4,7 6,13 5,18 3,21 2,13 2,9 0,11 0,14 0,17-1,4 1,13-1,9 0,8 0,7 0,2 0,15 0,12 0,6 6,14 5,19 1,21-12,0 1,0-1,0 1,-1-1,1 1,0-1,0 1,0-1,-1 1,1-1,0 1,0-1,0 1,0 0,0-1,0 1,0-1,0 1,0-1,0 1,1-1,-1 1,0-1,0 1,0-1,1 1,-1-1,0 1,1 0,14 13,16 3,17-3,8 2,10-2,9 2,5-3,3 2,8 3,1-2,6 2,5 3,14 1,16 3,19 2,5 0,13 2,15-1,19 6,18 1,2-1,5-1,23 5,17 4,17 4,1 0,8 1,22 9,-1-4,8-4,-6-5,4-5,-8-5,-3-3,15-1,-11-2,5-5,-14-1,-8 1,-18-5,-16-4,-16-4,-17-4,-24-3,-22-1,-18-2,-14 1,-15-1,-10 0,-13 0,-18 1,-8 0,-17 0,-15 0,-12 0,-14-6,-12-5,-15-1,-12 2,-15-4,-18-3,-21 2,-13-3,-25-3,-12 4,-18-2,-9 4,-11-2,3 3,-5 4,-10 3,-4 3,-15 2,-14 2,-17 0,-9 1,-2-1,-7-5,-1 0,-18 0,1 0,1-4,-12 1,-8 1,-11 2,5-4,3-5,-1-4,11 1,8 3,15 4,13-2,28 3,9-4,22 2,12 2,2 3,12 2,1-4,8 2,0 0,10 1,9 2,10 1,12 2,12-1,15 1,11 1,6-1,6 0,4 0,4 1,13-1,13 0,17 0,22 0,13 0,14 0,16 0,8 0,21 5,14 7,38 5,27 5,26 4,14 1,20 8,3 0,16 0,19-1,13-2,21-1,0-7,19-1,-6-6,4 1,11-5,-8-4,-7-3,-22-2,-18-3,-22-1,-6 0,-6-1,-9 0,-7 1,-22-1,-12 1,-8 0,-15 0,-8-6,-17-5,-14-1,-24-4,-21 2,-24-3,-18 3,-20-2,-16-3,-16 3,-14 3,-21-1,-13 2,-20-2,-12 3,-14-4,-4 2,-13 4,-5 2,-10-3,-1 2,-6-4,-4 1,-10-3,-8-4,-7 2,-7 4,-3 2,-14 4,4 3,1 2,1 1,14 0,1-4,13-1,15-1,16 2,13 1,9-5,12 1,4 1,8 1,10 2,-1 1,2-5,1 1,-4 0,-6 2,-11-5,-11 1,-20 1,-8 2,-4 2,-6 1,0 1,-8 1,-3 0,3 0,-7 0,0 1,-7-1,6 0,6 0,3 0,0 0,-1 0,5 0,-2 0,0 0,8 0,11 0,9 0,9 0,12 0,9 0,8 0,12 0,9 0,13-5,18-1,15 0,17 1,10 2,6 1,7 1,6 0,5 1,3-5,2-1,7 1,0 0,12 2,4 1,5 1,29 1,26 0,17 0,6 0,12 0,-4 0,7 1,-11-1,3 0,-6 0,12 0,11 0,7 0,17 0,3 0,11 0,4 0,-3 0,5 0,-5-6,-1-6,-6-5,-12 1,0-4,-3-2,-3-2,-12-2,-7-1,-18-1,-21-1,-8 6,-22 1,-12-1,-15-1,-17 5,-9-1,-17-2,-9 5,-10-2,-10-1,-12 3,-10-2,-9-1,-5 3,-10-2,-3 4,0 3,-4 5,-5-3,-15-4,-15-3,-14 1,-11-3,-19 4,-11 3,-2 4,-11 3,-1 3,-14 1,1 1,-5 1,-3 0,-2-1,-7 1,4-1,6 0,-4 0,-1 0,-1 0,0 0,0 0,0 0,6 0,-5 0,5 0,-7 0,1 0,9 0,7 0,6 0,9 0,15 6,13 5,5 6,8-1,5 4,5-4,2 2,1 2,8-3,-1-4,6-4,4 2,5 4,-3 3,2-2,8-2,6 1,-2 2,4-2,5-3,4-3,-6 2,2-3,-3 4,-3 5,3-3,4-2,4-3,-2-4,3-2,2-1,8 3,7 6,13 0,18 5,9-3,13-2,10 3,12-3,11 3,19 3,13 4,20-3,7-3,19-5,11-4,-3-2,5-3,14-1,16-1,18 12,13 0,7 0,21-2,8-3,17-1,2-3,5-1,14-1,-4 0,12 5,-7 0,9 1,-14-1,-14-2,-16-1,-18-1,-11 0,-11-1,-26 0,-18-1,-22 1,-10 0,-18 0,-19-6,-18 0,-18-5,-17 0,-17-4,-9 2,-9-3,-8-3,-5-3,-3-2,-7-3,-8 5,-5 5,-4 6,-4 4,-1 4,-1 2,-7 1,-4 1,-18 0,-16 0,-20 0,-11-1,-15 1,-3-1,-7 0,-5 0,-14 0,3 0,-12 0,-10 0,-17-6,-7 0,-1 0,-9 1,0 2,-6 0,0 2,12 1,3-6,8 0,11 1,16 1,10-5,17 1,16 1,12-3,10-5,0 1,4-3,1 2,-4 4,1 3,0 3,2 3,7 1,7 1,7 0,5 1,20 0,21-1,18 1,20-1,22 0,13 0,13 0,32-6,36 1,15-1,22 1,7 2,4 1,-11 1,-8 0,-14 1,-6-6,2 1,-2-6,-4 0,-1 2,-1-3,2-4,-5 1,-4 4,-11 2,-10-2,-14 2,-13 2,-10 2,-13 2,-28 1,-19 1,-24 1,-18 1,-18-1,-15 1,-10-1,-8 0,-8 0,-3 0,0 0,2 0,18 0</inkml:trace>
</inkml:ink>
</file>

<file path=ppt/ink/ink3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11-07T07:09:04.405"/>
    </inkml:context>
    <inkml:brush xml:id="br0">
      <inkml:brushProperty name="width" value="0.35" units="cm"/>
      <inkml:brushProperty name="height" value="0.35" units="cm"/>
      <inkml:brushProperty name="color" value="#DA0C07"/>
      <inkml:brushProperty name="ignorePressure" value="1"/>
      <inkml:brushProperty name="inkEffects" value="lava"/>
      <inkml:brushProperty name="anchorX" value="-11698.35352"/>
      <inkml:brushProperty name="anchorY" value="-3505.7356"/>
      <inkml:brushProperty name="scaleFactor" value="0.5"/>
    </inkml:brush>
  </inkml:definitions>
  <inkml:trace contextRef="#ctx0" brushRef="#br0">0 0,'0'0</inkml:trace>
</inkml:ink>
</file>

<file path=ppt/ink/ink3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11-07T07:12:32.548"/>
    </inkml:context>
    <inkml:brush xml:id="br0">
      <inkml:brushProperty name="width" value="0.35" units="cm"/>
      <inkml:brushProperty name="height" value="0.35" units="cm"/>
      <inkml:brushProperty name="color" value="#DA0C07"/>
      <inkml:brushProperty name="ignorePressure" value="1"/>
      <inkml:brushProperty name="inkEffects" value="lava"/>
      <inkml:brushProperty name="anchorX" value="-14506.61621"/>
      <inkml:brushProperty name="anchorY" value="-19254.14453"/>
      <inkml:brushProperty name="scaleFactor" value="0.5"/>
    </inkml:brush>
  </inkml:definitions>
  <inkml:trace contextRef="#ctx0" brushRef="#br0">483 1,'0'0,"0"4,0 6,0 4,0 4,0 3,-5 11,-9 5,-1 6,-7 3,-3-3,-1 0,-1 1,6-5,-4 1,0 0,5-3,0-3,1 1,-1 1,4-1,-1-7,0-4,2-1,0-2,-2 0,4 0,-3 1,0 0,2 1,-2-5,4 0,3 1,3-5</inkml:trace>
</inkml:ink>
</file>

<file path=ppt/ink/ink3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11-07T07:12:33.034"/>
    </inkml:context>
    <inkml:brush xml:id="br0">
      <inkml:brushProperty name="width" value="0.35" units="cm"/>
      <inkml:brushProperty name="height" value="0.35" units="cm"/>
      <inkml:brushProperty name="color" value="#DA0C07"/>
      <inkml:brushProperty name="ignorePressure" value="1"/>
      <inkml:brushProperty name="inkEffects" value="lava"/>
      <inkml:brushProperty name="anchorX" value="-12754.16504"/>
      <inkml:brushProperty name="anchorY" value="-18909.62695"/>
      <inkml:brushProperty name="scaleFactor" value="0.5"/>
    </inkml:brush>
  </inkml:definitions>
  <inkml:trace contextRef="#ctx0" brushRef="#br0">0 1,'0'0,"0"4,5 6,0 4,4 4,9 3,-1 1,3-3,-4 0,6-4,0 0,2 1,0-2,-4 0,4-2,0 2,0 1,1-2,-5 2,-1-3,0 1,0 3,2-3,0 2,1-3,1 2,0 1,-5-6,-4-13,-9-3,-9-11,-8-5,-1 3</inkml:trace>
</inkml:ink>
</file>

<file path=ppt/ink/ink3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11-07T07:12:33.667"/>
    </inkml:context>
    <inkml:brush xml:id="br0">
      <inkml:brushProperty name="width" value="0.35" units="cm"/>
      <inkml:brushProperty name="height" value="0.35" units="cm"/>
      <inkml:brushProperty name="color" value="#DA0C07"/>
      <inkml:brushProperty name="ignorePressure" value="1"/>
      <inkml:brushProperty name="inkEffects" value="lava"/>
      <inkml:brushProperty name="anchorX" value="-14517.98828"/>
      <inkml:brushProperty name="anchorY" value="-20496.49414"/>
      <inkml:brushProperty name="scaleFactor" value="0.5"/>
    </inkml:brush>
  </inkml:definitions>
  <inkml:trace contextRef="#ctx0" brushRef="#br0">0 0,'0'0,"4"0,7 0,3 5,4 4,3 5,6 4,6 3,0-3,0 0,-3-3,-1-4,-3-4,-1 1,-2 3,-4-1</inkml:trace>
</inkml:ink>
</file>

<file path=ppt/ink/ink3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11-07T07:12:34.400"/>
    </inkml:context>
    <inkml:brush xml:id="br0">
      <inkml:brushProperty name="width" value="0.35" units="cm"/>
      <inkml:brushProperty name="height" value="0.35" units="cm"/>
      <inkml:brushProperty name="color" value="#DA0C07"/>
      <inkml:brushProperty name="ignorePressure" value="1"/>
      <inkml:brushProperty name="inkEffects" value="lava"/>
      <inkml:brushProperty name="anchorX" value="-16133.45215"/>
      <inkml:brushProperty name="anchorY" value="-21931.43555"/>
      <inkml:brushProperty name="scaleFactor" value="0.5"/>
    </inkml:brush>
  </inkml:definitions>
  <inkml:trace contextRef="#ctx0" brushRef="#br0">0 1,'0'0,"4"0,7 0,7 0,5 0,3 0,5 0,0 0,-1 0,-1 0,8 0,-2 0,3 0,-2 0,2 0,6 0,-2 0,1 0,1 4,5 6,1-1,-4 4,-5 3,-2-1,-4 0,-4 3,-3-3,-2 0,-2-2,-6 1,0 1,-5-2</inkml:trace>
</inkml:ink>
</file>

<file path=ppt/ink/ink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11-07T11:38:45.584"/>
    </inkml:context>
    <inkml:brush xml:id="br0">
      <inkml:brushProperty name="width" value="0.2" units="cm"/>
      <inkml:brushProperty name="height" value="0.2" units="cm"/>
      <inkml:brushProperty name="ignorePressure" value="1"/>
    </inkml:brush>
  </inkml:definitions>
  <inkml:trace contextRef="#ctx0" brushRef="#br0">1 192,'3531'0,"-3516"-1,0 0,0-1,0-1,-1 0,28-11,71-36,-43 18,-26 13,-21 7,1 2,1 0,0 2,0 0,1 2,41-5,-41 10</inkml:trace>
</inkml:ink>
</file>

<file path=ppt/ink/ink4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11-07T07:12:35.041"/>
    </inkml:context>
    <inkml:brush xml:id="br0">
      <inkml:brushProperty name="width" value="0.35" units="cm"/>
      <inkml:brushProperty name="height" value="0.35" units="cm"/>
      <inkml:brushProperty name="color" value="#DA0C07"/>
      <inkml:brushProperty name="ignorePressure" value="1"/>
      <inkml:brushProperty name="inkEffects" value="lava"/>
      <inkml:brushProperty name="anchorX" value="-18380.92773"/>
      <inkml:brushProperty name="anchorY" value="-23387.33984"/>
      <inkml:brushProperty name="scaleFactor" value="0.5"/>
    </inkml:brush>
  </inkml:definitions>
  <inkml:trace contextRef="#ctx0" brushRef="#br0">283 0,'0'0,"-4"4,-6 6,0 5,-7 7,-9 4,3 1,-2 1,1-2,-4 0,-1-1,1-1,6 0,1-6,5-4</inkml:trace>
</inkml:ink>
</file>

<file path=ppt/ink/ink4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11-07T07:12:35.291"/>
    </inkml:context>
    <inkml:brush xml:id="br0">
      <inkml:brushProperty name="width" value="0.35" units="cm"/>
      <inkml:brushProperty name="height" value="0.35" units="cm"/>
      <inkml:brushProperty name="color" value="#DA0C07"/>
      <inkml:brushProperty name="ignorePressure" value="1"/>
      <inkml:brushProperty name="inkEffects" value="lava"/>
      <inkml:brushProperty name="anchorX" value="-16828.52539"/>
      <inkml:brushProperty name="anchorY" value="-22405.81055"/>
      <inkml:brushProperty name="scaleFactor" value="0.5"/>
    </inkml:brush>
  </inkml:definitions>
  <inkml:trace contextRef="#ctx0" brushRef="#br0">768 0,'0'0,"-3"4,-7 6,0 4,-3 0,1 2,-2-3,-6 2,-8 6,-6 2,-6 2,1 0,-2 5,-1-5,-2-1,4-1,-10 4,-1 5,4-5,1-1,5-1,5-1,5-6,8 0,3-5,1-4,6-3</inkml:trace>
</inkml:ink>
</file>

<file path=ppt/ink/ink4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11-07T07:12:36.261"/>
    </inkml:context>
    <inkml:brush xml:id="br0">
      <inkml:brushProperty name="width" value="0.35" units="cm"/>
      <inkml:brushProperty name="height" value="0.35" units="cm"/>
      <inkml:brushProperty name="color" value="#DA0C07"/>
      <inkml:brushProperty name="ignorePressure" value="1"/>
      <inkml:brushProperty name="inkEffects" value="lava"/>
      <inkml:brushProperty name="anchorX" value="-14790.68848"/>
      <inkml:brushProperty name="anchorY" value="-21642.72656"/>
      <inkml:brushProperty name="scaleFactor" value="0.5"/>
    </inkml:brush>
  </inkml:definitions>
  <inkml:trace contextRef="#ctx0" brushRef="#br0">1 0,'0'0,"0"4,4 6,1 4,0 4,3 3,0 7,-2 0,4 1,-2-1,-2-2,4 0,-3-2,4 4,-1 0,-3 0,3 3,-1 0,-3-2,-1 4,2-2,0-2,-2 4,-1-2,-2-2,0-1,-2 2,0 0,0-2,0-1,0-1,-1-2,1-4</inkml:trace>
</inkml:ink>
</file>

<file path=ppt/ink/ink4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11-07T07:12:36.798"/>
    </inkml:context>
    <inkml:brush xml:id="br0">
      <inkml:brushProperty name="width" value="0.35" units="cm"/>
      <inkml:brushProperty name="height" value="0.35" units="cm"/>
      <inkml:brushProperty name="color" value="#DA0C07"/>
      <inkml:brushProperty name="ignorePressure" value="1"/>
      <inkml:brushProperty name="inkEffects" value="lava"/>
      <inkml:brushProperty name="anchorX" value="-16222.29688"/>
      <inkml:brushProperty name="anchorY" value="-23742.05078"/>
      <inkml:brushProperty name="scaleFactor" value="0.5"/>
    </inkml:brush>
  </inkml:definitions>
  <inkml:trace contextRef="#ctx0" brushRef="#br0">483 1,'0'0,"0"4,0 6,0 4,-4 4,-1 3,-4 1,0 2,-3 4,-3-4,1 0,-1-1,-2 0,-2 4,-2 0,-1 5,0-1,-1 0,-1-3,-4-1,5-2,-5-1,0 0,2-1,0 0,1-1,0 1,2-5,4-4</inkml:trace>
</inkml:ink>
</file>

<file path=ppt/ink/ink4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11-07T07:12:37.231"/>
    </inkml:context>
    <inkml:brush xml:id="br0">
      <inkml:brushProperty name="width" value="0.35" units="cm"/>
      <inkml:brushProperty name="height" value="0.35" units="cm"/>
      <inkml:brushProperty name="color" value="#DA0C07"/>
      <inkml:brushProperty name="ignorePressure" value="1"/>
      <inkml:brushProperty name="inkEffects" value="lava"/>
      <inkml:brushProperty name="anchorX" value="-14470.05176"/>
      <inkml:brushProperty name="anchorY" value="-23106.33008"/>
      <inkml:brushProperty name="scaleFactor" value="0.5"/>
    </inkml:brush>
  </inkml:definitions>
  <inkml:trace contextRef="#ctx0" brushRef="#br0">0 1,'0'0</inkml:trace>
</inkml:ink>
</file>

<file path=ppt/ink/ink4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11-07T07:12:38.020"/>
    </inkml:context>
    <inkml:brush xml:id="br0">
      <inkml:brushProperty name="width" value="0.35" units="cm"/>
      <inkml:brushProperty name="height" value="0.35" units="cm"/>
      <inkml:brushProperty name="color" value="#DA0C07"/>
      <inkml:brushProperty name="ignorePressure" value="1"/>
      <inkml:brushProperty name="inkEffects" value="lava"/>
      <inkml:brushProperty name="anchorX" value="-15740.05176"/>
      <inkml:brushProperty name="anchorY" value="-24376.33008"/>
      <inkml:brushProperty name="scaleFactor" value="0.5"/>
    </inkml:brush>
  </inkml:definitions>
  <inkml:trace contextRef="#ctx0" brushRef="#br0">743 0,'0'0,"0"4,0 11,-4 4,-6 3,-4 12,-8 1,-4 5,-6 2,-5 11,-4 2,-7 1,-3 8,-5-2,1 7,0-4,7-2,7-5,6-9,5-8,0-3,6-5,2-3,1 1,5-2,4-1,5-1,3-2,2-1,2-1,1 1,4-6,5 0,10-5,3-3,8-4,5-3,0-2,3-1,-3 0,2-1,-2 0,-4 1,6-10,-2 0,-1-4,5-3,-2-3,-2 3,-4-1,-17 5,-7 2</inkml:trace>
</inkml:ink>
</file>

<file path=ppt/ink/ink4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11-07T07:12:38.568"/>
    </inkml:context>
    <inkml:brush xml:id="br0">
      <inkml:brushProperty name="width" value="0.35" units="cm"/>
      <inkml:brushProperty name="height" value="0.35" units="cm"/>
      <inkml:brushProperty name="color" value="#DA0C07"/>
      <inkml:brushProperty name="ignorePressure" value="1"/>
      <inkml:brushProperty name="inkEffects" value="lava"/>
      <inkml:brushProperty name="anchorX" value="-14347.59473"/>
      <inkml:brushProperty name="anchorY" value="-24201.20313"/>
      <inkml:brushProperty name="scaleFactor" value="0.5"/>
    </inkml:brush>
  </inkml:definitions>
  <inkml:trace contextRef="#ctx0" brushRef="#br0">1 117,'0'0,"8"-4,12-2,4 2,7 0,1-4,0 2,3 0,-2-3,-2 2,-2 0,-3-2,-1 1,4 2,-1 1,-1 2,-1 1,-5-3,-1 0,-1 1,1 0,0 2,1 1,1 0,0 0,1 2,5 3,-5 1</inkml:trace>
</inkml:ink>
</file>

<file path=ppt/ink/ink4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11-07T09:02:15.732"/>
    </inkml:context>
    <inkml:brush xml:id="br0">
      <inkml:brushProperty name="width" value="0.35" units="cm"/>
      <inkml:brushProperty name="height" value="0.35" units="cm"/>
      <inkml:brushProperty name="color" value="#DA0C07"/>
      <inkml:brushProperty name="ignorePressure" value="1"/>
      <inkml:brushProperty name="inkEffects" value="lava"/>
      <inkml:brushProperty name="anchorX" value="-5162.22363"/>
      <inkml:brushProperty name="anchorY" value="-2659.13696"/>
      <inkml:brushProperty name="scaleFactor" value="0.5"/>
    </inkml:brush>
  </inkml:definitions>
  <inkml:trace contextRef="#ctx0" brushRef="#br0">2549 540,'0'0,"5"0,13-6,10 1,11-1,14 1,12 2,8 1,7 0,5 2,1 0,6 0,7 0,-1 1,10-1,3 0,14 0,2 0,0 0,14 0,3 0,15-6,-6 0,5 0,-3 2,-9 0,-10 2,-2 1,-7-5,-4 0,-11 0,-3-4,-7 1,-5 1,-12 2,-8 2,-9 2,0 1,-4-5,-3 1,-7 0,-7 0,-2 2,-5 1,-3 1,-4 1,-2 0,-2 0,-1 0,-17 1,-24-1,-17 0,-20 0,-14 0,-17 0,-24-5,-16-1,-29-6,-19 2,-21-5,-10-4,-17-2,-24-4,-6-2,-12-1,2 5,0 0,6 0,-5-1,-10-2,5 0,0 5,8 4,7 6,13 5,18 3,21 2,13 2,9 0,11 0,14 0,17-1,4 1,13-1,9 0,8 0,7 0,2 0,15 0,12 0,6 6,14 5,19 1,21-12,0 1,0-1,0 1,-1-1,1 1,0-1,0 1,0-1,-1 1,1-1,0 1,0-1,0 1,0 0,0-1,0 1,0-1,0 1,0-1,0 1,1-1,-1 1,0-1,0 1,0-1,1 1,-1-1,0 1,1 0,14 13,16 3,17-3,8 2,10-2,9 2,5-3,3 2,8 3,1-2,6 2,5 3,14 1,16 3,19 2,5 0,13 2,15-1,19 6,18 1,2-1,5-1,23 5,17 4,17 4,1 0,8 1,22 9,-1-4,8-4,-6-5,4-5,-8-5,-3-3,15-1,-11-2,5-5,-14-1,-8 1,-18-5,-16-4,-16-4,-17-4,-24-3,-22-1,-18-2,-14 1,-15-1,-10 0,-13 0,-18 1,-8 0,-17 0,-15 0,-12 0,-14-6,-12-5,-15-1,-12 2,-15-4,-18-3,-21 2,-13-3,-25-3,-12 4,-18-2,-9 4,-11-2,3 3,-5 4,-10 3,-4 3,-15 2,-14 2,-17 0,-9 1,-2-1,-7-5,-1 0,-18 0,1 0,1-4,-12 1,-8 1,-11 2,5-4,3-5,-1-4,11 1,8 3,15 4,13-2,28 3,9-4,22 2,12 2,2 3,12 2,1-4,8 2,0 0,10 1,9 2,10 1,12 2,12-1,15 1,11 1,6-1,6 0,4 0,4 1,13-1,13 0,17 0,22 0,13 0,14 0,16 0,8 0,21 5,14 7,38 5,27 5,26 4,14 1,20 8,3 0,16 0,19-1,13-2,21-1,0-7,19-1,-6-6,4 1,11-5,-8-4,-7-3,-22-2,-18-3,-22-1,-6 0,-6-1,-9 0,-7 1,-22-1,-12 1,-8 0,-15 0,-8-6,-17-5,-14-1,-24-4,-21 2,-24-3,-18 3,-20-2,-16-3,-16 3,-14 3,-21-1,-13 2,-20-2,-12 3,-14-4,-4 2,-13 4,-5 2,-10-3,-1 2,-6-4,-4 1,-10-3,-8-4,-7 2,-7 4,-3 2,-14 4,4 3,1 2,1 1,14 0,1-4,13-1,15-1,16 2,13 1,9-5,12 1,4 1,8 1,10 2,-1 1,2-5,1 1,-4 0,-6 2,-11-5,-11 1,-20 1,-8 2,-4 2,-6 1,0 1,-8 1,-3 0,3 0,-7 0,0 1,-7-1,6 0,6 0,3 0,0 0,-1 0,5 0,-2 0,0 0,8 0,11 0,9 0,9 0,12 0,9 0,8 0,12 0,9 0,13-5,18-1,15 0,17 1,10 2,6 1,7 1,6 0,5 1,3-5,2-1,7 1,0 0,12 2,4 1,5 1,29 1,26 0,17 0,6 0,12 0,-4 0,7 1,-11-1,3 0,-6 0,12 0,11 0,7 0,17 0,3 0,11 0,4 0,-3 0,5 0,-5-6,-1-6,-6-5,-12 1,0-4,-3-2,-3-2,-12-2,-7-1,-18-1,-21-1,-8 6,-22 1,-12-1,-15-1,-17 5,-9-1,-17-2,-9 5,-10-2,-10-1,-12 3,-10-2,-9-1,-5 3,-10-2,-3 4,0 3,-4 5,-5-3,-15-4,-15-3,-14 1,-11-3,-19 4,-11 3,-2 4,-11 3,-1 3,-14 1,1 1,-5 1,-3 0,-2-1,-7 1,4-1,6 0,-4 0,-1 0,-1 0,0 0,0 0,0 0,6 0,-5 0,5 0,-7 0,1 0,9 0,7 0,6 0,9 0,15 6,13 5,5 6,8-1,5 4,5-4,2 2,1 2,8-3,-1-4,6-4,4 2,5 4,-3 3,2-2,8-2,6 1,-2 2,4-2,5-3,4-3,-6 2,2-3,-3 4,-3 5,3-3,4-2,4-3,-2-4,3-2,2-1,8 3,7 6,13 0,18 5,9-3,13-2,10 3,12-3,11 3,19 3,13 4,20-3,7-3,19-5,11-4,-3-2,5-3,14-1,16-1,18 12,13 0,7 0,21-2,8-3,17-1,2-3,5-1,14-1,-4 0,12 5,-7 0,9 1,-14-1,-14-2,-16-1,-18-1,-11 0,-11-1,-26 0,-18-1,-22 1,-10 0,-18 0,-19-6,-18 0,-18-5,-17 0,-17-4,-9 2,-9-3,-8-3,-5-3,-3-2,-7-3,-8 5,-5 5,-4 6,-4 4,-1 4,-1 2,-7 1,-4 1,-18 0,-16 0,-20 0,-11-1,-15 1,-3-1,-7 0,-5 0,-14 0,3 0,-12 0,-10 0,-17-6,-7 0,-1 0,-9 1,0 2,-6 0,0 2,12 1,3-6,8 0,11 1,16 1,10-5,17 1,16 1,12-3,10-5,0 1,4-3,1 2,-4 4,1 3,0 3,2 3,7 1,7 1,7 0,5 1,20 0,21-1,18 1,20-1,22 0,13 0,13 0,32-6,36 1,15-1,22 1,7 2,4 1,-11 1,-8 0,-14 1,-6-6,2 1,-2-6,-4 0,-1 2,-1-3,2-4,-5 1,-4 4,-11 2,-10-2,-14 2,-13 2,-10 2,-13 2,-28 1,-19 1,-24 1,-18 1,-18-1,-15 1,-10-1,-8 0,-8 0,-3 0,0 0,2 0,18 0</inkml:trace>
</inkml:ink>
</file>

<file path=ppt/ink/ink4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11-07T09:02:16.233"/>
    </inkml:context>
    <inkml:brush xml:id="br0">
      <inkml:brushProperty name="width" value="0.35" units="cm"/>
      <inkml:brushProperty name="height" value="0.35" units="cm"/>
      <inkml:brushProperty name="color" value="#DA0C07"/>
      <inkml:brushProperty name="ignorePressure" value="1"/>
      <inkml:brushProperty name="inkEffects" value="lava"/>
      <inkml:brushProperty name="anchorX" value="-5162.22363"/>
      <inkml:brushProperty name="anchorY" value="-2659.13696"/>
      <inkml:brushProperty name="scaleFactor" value="0.5"/>
    </inkml:brush>
  </inkml:definitions>
  <inkml:trace contextRef="#ctx0" brushRef="#br0">2549 540,'0'0,"5"0,13-6,10 1,11-1,14 1,12 2,8 1,7 0,5 2,1 0,6 0,7 0,-1 1,10-1,3 0,14 0,2 0,0 0,14 0,3 0,15-6,-6 0,5 0,-3 2,-9 0,-10 2,-2 1,-7-5,-4 0,-11 0,-3-4,-7 1,-5 1,-12 2,-8 2,-9 2,0 1,-4-5,-3 1,-7 0,-7 0,-2 2,-5 1,-3 1,-4 1,-2 0,-2 0,-1 0,-17 1,-24-1,-17 0,-20 0,-14 0,-17 0,-24-5,-16-1,-29-6,-19 2,-21-5,-10-4,-17-2,-24-4,-6-2,-12-1,2 5,0 0,6 0,-5-1,-10-2,5 0,0 5,8 4,7 6,13 5,18 3,21 2,13 2,9 0,11 0,14 0,17-1,4 1,13-1,9 0,8 0,7 0,2 0,15 0,12 0,6 6,14 5,19 1,21-12,0 1,0-1,0 1,-1-1,1 1,0-1,0 1,0-1,-1 1,1-1,0 1,0-1,0 1,0 0,0-1,0 1,0-1,0 1,0-1,0 1,1-1,-1 1,0-1,0 1,0-1,1 1,-1-1,0 1,1 0,14 13,16 3,17-3,8 2,10-2,9 2,5-3,3 2,8 3,1-2,6 2,5 3,14 1,16 3,19 2,5 0,13 2,15-1,19 6,18 1,2-1,5-1,23 5,17 4,17 4,1 0,8 1,22 9,-1-4,8-4,-6-5,4-5,-8-5,-3-3,15-1,-11-2,5-5,-14-1,-8 1,-18-5,-16-4,-16-4,-17-4,-24-3,-22-1,-18-2,-14 1,-15-1,-10 0,-13 0,-18 1,-8 0,-17 0,-15 0,-12 0,-14-6,-12-5,-15-1,-12 2,-15-4,-18-3,-21 2,-13-3,-25-3,-12 4,-18-2,-9 4,-11-2,3 3,-5 4,-10 3,-4 3,-15 2,-14 2,-17 0,-9 1,-2-1,-7-5,-1 0,-18 0,1 0,1-4,-12 1,-8 1,-11 2,5-4,3-5,-1-4,11 1,8 3,15 4,13-2,28 3,9-4,22 2,12 2,2 3,12 2,1-4,8 2,0 0,10 1,9 2,10 1,12 2,12-1,15 1,11 1,6-1,6 0,4 0,4 1,13-1,13 0,17 0,22 0,13 0,14 0,16 0,8 0,21 5,14 7,38 5,27 5,26 4,14 1,20 8,3 0,16 0,19-1,13-2,21-1,0-7,19-1,-6-6,4 1,11-5,-8-4,-7-3,-22-2,-18-3,-22-1,-6 0,-6-1,-9 0,-7 1,-22-1,-12 1,-8 0,-15 0,-8-6,-17-5,-14-1,-24-4,-21 2,-24-3,-18 3,-20-2,-16-3,-16 3,-14 3,-21-1,-13 2,-20-2,-12 3,-14-4,-4 2,-13 4,-5 2,-10-3,-1 2,-6-4,-4 1,-10-3,-8-4,-7 2,-7 4,-3 2,-14 4,4 3,1 2,1 1,14 0,1-4,13-1,15-1,16 2,13 1,9-5,12 1,4 1,8 1,10 2,-1 1,2-5,1 1,-4 0,-6 2,-11-5,-11 1,-20 1,-8 2,-4 2,-6 1,0 1,-8 1,-3 0,3 0,-7 0,0 1,-7-1,6 0,6 0,3 0,0 0,-1 0,5 0,-2 0,0 0,8 0,11 0,9 0,9 0,12 0,9 0,8 0,12 0,9 0,13-5,18-1,15 0,17 1,10 2,6 1,7 1,6 0,5 1,3-5,2-1,7 1,0 0,12 2,4 1,5 1,29 1,26 0,17 0,6 0,12 0,-4 0,7 1,-11-1,3 0,-6 0,12 0,11 0,7 0,17 0,3 0,11 0,4 0,-3 0,5 0,-5-6,-1-6,-6-5,-12 1,0-4,-3-2,-3-2,-12-2,-7-1,-18-1,-21-1,-8 6,-22 1,-12-1,-15-1,-17 5,-9-1,-17-2,-9 5,-10-2,-10-1,-12 3,-10-2,-9-1,-5 3,-10-2,-3 4,0 3,-4 5,-5-3,-15-4,-15-3,-14 1,-11-3,-19 4,-11 3,-2 4,-11 3,-1 3,-14 1,1 1,-5 1,-3 0,-2-1,-7 1,4-1,6 0,-4 0,-1 0,-1 0,0 0,0 0,0 0,6 0,-5 0,5 0,-7 0,1 0,9 0,7 0,6 0,9 0,15 6,13 5,5 6,8-1,5 4,5-4,2 2,1 2,8-3,-1-4,6-4,4 2,5 4,-3 3,2-2,8-2,6 1,-2 2,4-2,5-3,4-3,-6 2,2-3,-3 4,-3 5,3-3,4-2,4-3,-2-4,3-2,2-1,8 3,7 6,13 0,18 5,9-3,13-2,10 3,12-3,11 3,19 3,13 4,20-3,7-3,19-5,11-4,-3-2,5-3,14-1,16-1,18 12,13 0,7 0,21-2,8-3,17-1,2-3,5-1,14-1,-4 0,12 5,-7 0,9 1,-14-1,-14-2,-16-1,-18-1,-11 0,-11-1,-26 0,-18-1,-22 1,-10 0,-18 0,-19-6,-18 0,-18-5,-17 0,-17-4,-9 2,-9-3,-8-3,-5-3,-3-2,-7-3,-8 5,-5 5,-4 6,-4 4,-1 4,-1 2,-7 1,-4 1,-18 0,-16 0,-20 0,-11-1,-15 1,-3-1,-7 0,-5 0,-14 0,3 0,-12 0,-10 0,-17-6,-7 0,-1 0,-9 1,0 2,-6 0,0 2,12 1,3-6,8 0,11 1,16 1,10-5,17 1,16 1,12-3,10-5,0 1,4-3,1 2,-4 4,1 3,0 3,2 3,7 1,7 1,7 0,5 1,20 0,21-1,18 1,20-1,22 0,13 0,13 0,32-6,36 1,15-1,22 1,7 2,4 1,-11 1,-8 0,-14 1,-6-6,2 1,-2-6,-4 0,-1 2,-1-3,2-4,-5 1,-4 4,-11 2,-10-2,-14 2,-13 2,-10 2,-13 2,-28 1,-19 1,-24 1,-18 1,-18-1,-15 1,-10-1,-8 0,-8 0,-3 0,0 0,2 0,18 0</inkml:trace>
</inkml:ink>
</file>

<file path=ppt/ink/ink4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11-07T09:05:52.518"/>
    </inkml:context>
    <inkml:brush xml:id="br0">
      <inkml:brushProperty name="width" value="0.35" units="cm"/>
      <inkml:brushProperty name="height" value="0.35" units="cm"/>
      <inkml:brushProperty name="color" value="#DA0C07"/>
      <inkml:brushProperty name="ignorePressure" value="1"/>
      <inkml:brushProperty name="inkEffects" value="lava"/>
      <inkml:brushProperty name="anchorX" value="-14355.125"/>
      <inkml:brushProperty name="anchorY" value="-14314.80469"/>
      <inkml:brushProperty name="scaleFactor" value="0.5"/>
    </inkml:brush>
  </inkml:definitions>
  <inkml:trace contextRef="#ctx0" brushRef="#br0">4590 1,'0'0,"0"5,0 12,0 6,0 5,-5 8,-6 1,-7-1,2 5,-3-2,-3-1,3 2,5-2,-2-1,4-3,-2-3,-3-1,2-1,3 0,3-2,-2 7,-3-1,1 1,3-1,2-1,-3-2,3-1,1 0,2 5,2 0,1-1,-4 0,0-1,0 3,2 1,1-2,1 5,1-2,-5-7,-5 4,-1-2,2-1,2 6,-3-2,-3 0,0 9,-2 0,2-2,3 2,3 3,-2-3,-4-3,-4 7,-4-2,3 2,3 2,-1 3,5 1,-3 1,3-5,2 7,4-1,2 2,3 0,0 0,1 0,1-1,-1 0,1 6,-1-1,-5 0,-6-6,-1-2,-4 4,2 1,3 6,-3 5,-3 6,-3-2,3 3,-3 2,4 1,-1 8,-3 13,-2 1,-2 16,3 3,0-4,-1-6,-8 3,-1-1,5-5,-1 0,2-6,-7 0,-5 2,4 8,1-3,-4 1,1-5,1-6,2 7,-5-4,-5-9,7-4,2-3,3-9,1-6,1 0,-5 13,-6 3,6-9,0 1,3-12,7-11,6-4,7-9,-1-5,2-4,-2-4,1-2,2 0,3-2,-5 7,2 0,2 1,-5-2,-3-6,0-1,3-2,2 1,4 1,2 1,1 1,2 0,0 1,1 6,-6 0,0 1,0-2,0-1,2-2,1 0,-5-2,0 1,-4-1,0 0,-3-1,2 2,1-1,4 0,3 0,-4-5,-5-1,1 0,-3-4,1 1,-2-4,2 1,-2-3,2 2,-1-2,-4 2,-2 3,-3 3,-2 3,-2 2,-6 2,0 0,-1 1,2-6,-5 0,1 0,2 0,-4 2,1 1,-4 2,3-1,1-4,-2-1,1 1,-3 6,-3 2,2 1,-4 0,4-1,4-1,-3 6,3-1,-3-1,-3-1,2 4,-8-1,2-1,4 4,-7-1,4-2,4-2,4-3,4-6,-1 4,1-1,2 1,2-5,1-1,-4 0,0-4,1 5,-4 3,1 1,1 1,2-6,2 7,2-7,6 1,2-5,5 0,0 1,4 2,-3 2,-1-4,2 1,3 1,-2 2,3 1,-3 1,2 2,-3 5,-3 2,3-1,-3 5,-3-1,4-2,3-2,0 4,2-2,4-1,2-1,3-3,1-1,-4-1,0 0,1-1,1-1,-5 1,2 0,0 0,7-5,3-6</inkml:trace>
</inkml:ink>
</file>

<file path=ppt/ink/ink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11-07T11:38:46.806"/>
    </inkml:context>
    <inkml:brush xml:id="br0">
      <inkml:brushProperty name="width" value="0.2" units="cm"/>
      <inkml:brushProperty name="height" value="0.2" units="cm"/>
      <inkml:brushProperty name="ignorePressure" value="1"/>
    </inkml:brush>
  </inkml:definitions>
  <inkml:trace contextRef="#ctx0" brushRef="#br0">1 31,'146'-13,"-27"1,715 6,-452 9,36-5,453 5,-776 5,0 3,132 34,-80-13,-93-25,0-2,107-5,-73-2,-66 2</inkml:trace>
</inkml:ink>
</file>

<file path=ppt/ink/ink5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11-07T09:05:52.519"/>
    </inkml:context>
    <inkml:brush xml:id="br0">
      <inkml:brushProperty name="width" value="0.35" units="cm"/>
      <inkml:brushProperty name="height" value="0.35" units="cm"/>
      <inkml:brushProperty name="color" value="#DA0C07"/>
      <inkml:brushProperty name="ignorePressure" value="1"/>
      <inkml:brushProperty name="inkEffects" value="lava"/>
      <inkml:brushProperty name="anchorX" value="-8498.57227"/>
      <inkml:brushProperty name="anchorY" value="-23499.62305"/>
      <inkml:brushProperty name="scaleFactor" value="0.5"/>
    </inkml:brush>
  </inkml:definitions>
  <inkml:trace contextRef="#ctx0" brushRef="#br0">266 1,'0'0,"5"5,2 7,4 10,0 6,-2 9,-2 1,-2 0,-3 4,0 4,-2 3,0-3,-1 3,1 1,0 2,-1 2,1 1,0 1,0 0,0 1,0-6,0 0,-6 0,1 1,-7-5,2 2,0-5,3 1,-3 2,-4-3,1 2,2-3,3-4,3-3,-4 2,2-2,-4-1,0 3,3-1,1-2,3-1,-4-2,1-2,1 4,-4-5,2-1,0-1,-3-1,2 1,1 0,-4 0,3 1,1 0,-3 0,-4 0,1 0,3-5</inkml:trace>
</inkml:ink>
</file>

<file path=ppt/ink/ink5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11-07T09:05:52.520"/>
    </inkml:context>
    <inkml:brush xml:id="br0">
      <inkml:brushProperty name="width" value="0.35" units="cm"/>
      <inkml:brushProperty name="height" value="0.35" units="cm"/>
      <inkml:brushProperty name="color" value="#DA0C07"/>
      <inkml:brushProperty name="ignorePressure" value="1"/>
      <inkml:brushProperty name="inkEffects" value="lava"/>
      <inkml:brushProperty name="anchorX" value="-6962.33203"/>
      <inkml:brushProperty name="anchorY" value="-24369.86328"/>
      <inkml:brushProperty name="scaleFactor" value="0.5"/>
    </inkml:brush>
  </inkml:definitions>
  <inkml:trace contextRef="#ctx0" brushRef="#br0">1 1,'0'0,"9"0,10 5,4 7,4-1,-4 6,1 2,0-1,-4 1,0 2,6 3,3 6,1 9,1 0,5 5,0-1,0 8,-3-2,5-4,-2 1,0 2,14 2,5 8,4 2,7 1,0 5,6 0,3 5,-2-3,-3-1,-4-4,-9-7,-2-3,-9-7,0-5,-5 0,-4-4,3 10,-3-3,-2-2,-2 2,-8-2,-1-4,-1 2,-5-2,1 4,-5-3,-3-2,-5-2,-2-3,-2-1,-2-2,0 5,-1-1,0 1,1 4,-1-1,1-1,0-2,0 3,0 0,0-2,0-2,-6 4,-5-1,-1-1,1-2,-2-2,1 5,-3-1,-3-6,3-2,-4-2,5 1,-4-1,5 2,-3-6,3 0,-3-4,4 0,-4 2,-2 3,-3 2,3 1,-2-3,4 0,-2-5,-2 1,-2-4,4 2,-2-4,4 4,-2 1,-1-1,-3-4,4 2,-2-3,-2-2,-1-3,-2-8,4-8,-1-7,6 1</inkml:trace>
</inkml:ink>
</file>

<file path=ppt/ink/ink5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11-07T09:05:52.521"/>
    </inkml:context>
    <inkml:brush xml:id="br0">
      <inkml:brushProperty name="width" value="0.35" units="cm"/>
      <inkml:brushProperty name="height" value="0.35" units="cm"/>
      <inkml:brushProperty name="color" value="#DA0C07"/>
      <inkml:brushProperty name="ignorePressure" value="1"/>
      <inkml:brushProperty name="inkEffects" value="lava"/>
      <inkml:brushProperty name="anchorX" value="-9327.31348"/>
      <inkml:brushProperty name="anchorY" value="-28836.76172"/>
      <inkml:brushProperty name="scaleFactor" value="0.5"/>
    </inkml:brush>
  </inkml:definitions>
  <inkml:trace contextRef="#ctx0" brushRef="#br0">1921 10853,'0'0,"0"-5,0-7,0-5,0-11,0-3,0-2,0-6,0 0,6 2,0-4,0 2,4 2,5-3,-1 3,-2 1,2-4,3 3,-2-5,-3-3,2-10,3 3,-3 3,-2 0,-4 5,3 5,3-3,4-1,-1 1,2-2,2-4,-3 4,-4 2,1-6,-3 2,2 3,-2-1,-3 3,-3 3,4-2,3-3,-1 1,4 3,-3-3,-2 3,2 2,-2-2,3 1,-3 2,-1-9,-4 2,4-4,-2-3,-2 3,5-7,-2-2,-2 5,-1 4,3-5,4-2,5 5,-1-1,-4-1,3-2,-4 5,3-1,3-1,-2-1,-4-2,-3-2,2 0,3-7,-2 0,4-1,-2 2,2 0,-3 3,3-6,-2-10,1 0,4-4,-4 3,4 4,-5 4,-2-1,1-3,3 2,3 2,-2 3,-3 2,2-2,1 0,3-3,-2 0,-4 8,-4 7,2-3,2 7,-1 4,-2 0,-4-1,3 2,-1 3,3-7,5 2,-3 3,-2-8,-3 4,3 2,2-1,-1-2,-2 3,-3 4,2-3,-1-1,4 1,-3 4,-1-3,-2 3,-3-4,4-2,-2 1,6-2,4 4,-2-3,4 3,-3 3,2-2,-3 3,-4 2,3-3,3 2,-2-5,-3 3,3 2,2-4,-2 3,4 2,1-4,-2-3,2 1,2-3,2 3,-4 3,2-3,-5-2,1 2,-3 2,2-2,2 3,-2-3,2 2,-4 2,3-2,-4 2,3 1,2-2,-2 2,2 1,3-3,1-5,3 3,2-4,0 2,1-1,-5 2,0 3,6-8,-5-2,1 1,5-2,-4-7,1 4,-1-1,6 0,1-1,-6 0,-1 5,0 0,-6-1,6-1,0-1,-3 5,0-2,1 6,-5-2,0-1,2 2,2-1,-4-2,1 3,1-2,-3 4,1 3,1-1,-3 3,2 1,-4-2,2 8,-4-5,3 3,2 0,-2 2,-4 1,-3 1,2 0,-3 1,-1 11,-2 12,-8 17,-1 10,-1 6,-6 10,-4 6,-5 6,2 4,3 2,-1 7,-2 0,2-5,4-1,-2 3,-2 6,-4 0,2 5,5 4,-3-2,-1 9,-3 1,-4 3,4 0,-1 1,-1-6,4-7,-8 0,0 1,-3-4,0 8,-1-4,1-2,-6-5,0 1,7-2,0-3,2-8,6-3,0 0,-1-7,-1 1,3-5,0-3,-3-4,5 2,-2-7,4 4,-2-7,4-1,-2-1,2 1,-2-1,3 2,2 0,-2 1,-4 5,2 1,-2 0,2 0,2-3,-1 0,-3-1,2-2,3 0,-3 6,-2 0,1 0,-2 4,-3-1,3 0,4-3,-2-2,-2 4,3-1,-3-1,-3 4,4 0,-3-3,-2 5,4-2,-2-2,-2-2,4-2,-2 3,-2 0,4 5,-2 4,-1-1,3-2,-8 7,-1-2,3-3,0 2,-7 18,5 4,-1-3,0-2,6-7,-1-3,-1-1,5-5,4-5,-2 1,4 3,-2-4,-4 4,2 2,-2 3,-3 3,-3 1,4 2,-2 7,-6-1,3-4,-1-3,-1 0,5-1,0 0,-6 7,4 6,-7 0,-1 0,5-3,1-1,0 2,-1-1,-5-1,-2-2,6-1,0 3,2 0,-1 5,5-1,0-2,6-2,-2 4,4-3,-3 0,-2 3,-2-1,1 3,0-1,-3-8,4-8,-1 3,4-1,-3-5,0 1,2 0,3 2,-1 1,3 1,-3 2,-3 0,2 0,3 1,-3 0,-1 0,1 0,-2-1,-3 1,-2-1,2 0,0 1,-2-1,-2 1,5 5,-2-6,-1 1,4-7,-1 5,-1 0,-3-4,4 0,-1 6,-1 1,3 2,-1-1,-2 0,4 5,-2-1,4-5,4-3,-2 0,3-7,-4 0,3-5,2 2,3-4,2 2,2-3,1 4,-4-4,-1-2,1 2,1-2,1-2,1-2,1 3,1-1,0-1,0 3,0-1,0 5,0-3,1 4,-1-2,0-2,0 2,0-3,0-2,0-2,0 4,0-3,0 0,0-2,0-2,0 5,0-1,0-1,0-2,0 0,0-2,0-1,0-1,0 1,0-1,0 5,0 1,0 6,0-2,0-1,0-2,0 4,0-2,0-2,0 4,0-2,0-1,0 4,0-3,0-1,0-2,5 9,1 4,0 0,4 2,-1 2,-1 2,-2 1,-2 2,-1 0,3 1,0-1,6 1,-2 0,-1-1,3 1,-2 0,-2-1,-2 1,-2-1,-2 1,-1-1,-1 1,-1 5,1-6,-1-5,1 10,0 5,0 2,-1-6,1-8,0-9,0-7,0-5,0-3,0-2,1-1,-1-1,0 1,0 5,0 2,0-1,0 0,0-1,0-2,0 0,0-2,0 1,0-1,0 0,0 6,0-1,0 1,0-1,0-1,0-2,0 0,0-2,-6 1,0-1,1 0,0 0,-4-1,1 2,1-1,1 0,-3 0,1 0,2 1,-5 4,2 2,1-1,-3 4,2 0,-5-2,3-2,1-2,3-1,3 3,-4-5,1-1,2 4,-5 1,1 5,-4-1,2 0,1-2,3-3,3-1,2-1,-5-7,1-1,1 0,1 1,1 2,1 0,-5-4,1 1,-5 0,0 2,2 1,3 1,1 2,-3-6,1 1,-5-1,2 2,1 1,3 1,-4 1,1 6,-3 2,1-1,-4-1,3 5,-4-2,4 0,-4-3,3-1,2-2,4-1,-2 0,1-1,-4 5,-4 1,1 0,-2-2,-4 5,4 0,-2-2,-2 4,-2 4,-2-1,4 3,-1-2,5-4,-1 3,-1-3,3 3,-2-8,-2-2,3-4,4 0,-2-7,4 0,-3 0,2 2,-2 1,-4 2,2 1,4 0,-3 1,4 1,-3-1,-4 1,3-1,-3-5,4 0,2-1,-1 2,3 1,-4-5,-3-4,-3-17,-4-4,-1-15,-8-12,-2-4,1-7,0 5,7 3,2 9,7 1,5 3,5-1,4-1,3-1,1-2,1 0,0-1,-5-6,-2 0,-4 0,-1 1,2-5,2 2,3-5,1 2,2-4,1-4,0-3,0-3,1-1,-1-2,0 5,0 5,1-5,-1 4,0 4,0 5,5 3,1 3,-1 3,0 1,4 0,-1 1,5-6,4-1,-2 1,3-6,3-4,2 2,2 1,-4-3,1 3,1 3,1-3,1-4,2 3,0 1,-5-2,0 3,7 2,-5-3,7-3,-6-4,7-10,-1 4,1 3,-1 0,-1-5,5-2,0 4,5 0,-1 0,-1 0,-3-2,3 6,-1-1,3 0,-6 4,3-1,-3-2,6 4,-3-2,0 4,-3-1,3-3,5-3,-1 3,3-7,-2-1,3 3,-3-6,3 5,-4 6,3-6,-3 5,3-2,-4 5,-1 4,-4-1,-3 4,-2-4,5 3,-1 1,-1-2,5-3,-1-4,-1-4,-2 3,-2-2,4-1,-1-1,-1 4,-1-1,-2 4,-1 0,5 3,-1 4,6-9,-2 4,5-5,-8-1,-2 3,2-2,-1-2,-1-1,5-3,-2-1,5 0,-2 4,-1 0,3-6,-3 0,4-2,-2-1,-3 2,-2 5,-2 1,-3 1,-6 4,4 0,0-7,6 3,-5-1,0-1,-1-1,-6 5,5-1,0-6,-4 4,1-1,-1 0,2-1,-5 4,0 1,2-1,-5-2,2-1,-4 4,-4-1,1 0,-2 4,-2 4,-3-6,-2 3,-1 2,-2-1,0 4,-1-3,1 2,0 4,-1-4,1 3,0 2,0 3,0-4,0-5,0 2,0 1,0-8,0 2,0-4,0-1,0-3,0-1,0-7,0-2,0 1,0-5,0 1,0-5,0 3,0 1,-6 4,1-4,-7-9,-4 1,-4 2,1 5,4 8,-1 4,-3 3,4 6,3 0,-2 0,-3 8,3-1,3 4,-9 2,4 2,-4-4,3-4,-1 0,-2-4,-3 2,4 3,-1 9,-2 2,5 3,-2 1,3-7,-6 0,3-2,-2 7,-2 1,-2 0,-1-5,-1-1,4-1,1 0,5 1,5 1,4 1,-2 5,2 2,2-1,2 0,-4-2,1-1,0-1,-3 0,1-1,2 0,1-1,-3 1,1-1,-4 1,1-1,2 1,3 0,1-17,3-12,1-6,1-3,0 1,1 2,-1 1,0-3,1 6,-1 2,0 2,0 0,0 5,-6 7,-5-1,-1 4,2-2,1 3,-2-3,2 2,1 2,3 3,-4-2,1 0,2 3,1 1,2 1,-4-3,0 0,-5-4,2 0,1 2,2 2,3 2,2-3,1-5,0-5,2-3,-1-4,0-3,1-6,-1-1,0 0,0 1,0 1,0 2,0 1,0-5,0-5,0-5,0-5,0 2,0 3,0 5,0-1,0-3,0-3,6-3,0 2,5 4,0-6,3 3,5 4,-3 3,3 5,-4 3,3-4,1 2,-3 6,3 1,-4-4,2 6,1 5,4 0,2-6,2-1,-4-2,0-2,1 1,-5 0,2 0,0 1,3 0,-4 0,1 6,1 1,-3-6,1 4,2 5,1-1,-3 0,2 4,0-2,3-8,6 4,-3-3,0 0,0-1,6-1,0-1,-5 0,-1 5,-2 0,-5 0,0 5,7-1,-5-2,2-1,1-3,1-1,0-1,2-2,11 1,1-1,11-6,-2 1,4-1,6-4,2 2,0 0,6-3,-2 2,0 1,4 3,-3 2,-1 2,-3-5,4 0,-7 1,-2 2,-2-11,6 1,-7 7,1-3,5 2,-5 8,-6 2,5 1,-5 1,1 4,1 0,-4-1,0 4,-3-2,1 9,-4-1,-8 9</inkml:trace>
</inkml:ink>
</file>

<file path=ppt/ink/ink5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11-07T09:05:52.522"/>
    </inkml:context>
    <inkml:brush xml:id="br0">
      <inkml:brushProperty name="width" value="0.35" units="cm"/>
      <inkml:brushProperty name="height" value="0.35" units="cm"/>
      <inkml:brushProperty name="color" value="#DA0C07"/>
      <inkml:brushProperty name="ignorePressure" value="1"/>
      <inkml:brushProperty name="inkEffects" value="lava"/>
      <inkml:brushProperty name="anchorX" value="-14355.125"/>
      <inkml:brushProperty name="anchorY" value="-14314.80469"/>
      <inkml:brushProperty name="scaleFactor" value="0.5"/>
    </inkml:brush>
  </inkml:definitions>
  <inkml:trace contextRef="#ctx0" brushRef="#br0">4590 1,'0'0,"0"5,0 12,0 6,0 5,-5 8,-6 1,-7-1,2 5,-3-2,-3-1,3 2,5-2,-2-1,4-3,-2-3,-3-1,2-1,3 0,3-2,-2 7,-3-1,1 1,3-1,2-1,-3-2,3-1,1 0,2 5,2 0,1-1,-4 0,0-1,0 3,2 1,1-2,1 5,1-2,-5-7,-5 4,-1-2,2-1,2 6,-3-2,-3 0,0 9,-2 0,2-2,3 2,3 3,-2-3,-4-3,-4 7,-4-2,3 2,3 2,-1 3,5 1,-3 1,3-5,2 7,4-1,2 2,3 0,0 0,1 0,1-1,-1 0,1 6,-1-1,-5 0,-6-6,-1-2,-4 4,2 1,3 6,-3 5,-3 6,-3-2,3 3,-3 2,4 1,-1 8,-3 13,-2 1,-2 16,3 3,0-4,-1-6,-8 3,-1-1,5-5,-1 0,2-6,-7 0,-5 2,4 8,1-3,-4 1,1-5,1-6,2 7,-5-4,-5-9,7-4,2-3,3-9,1-6,1 0,-5 13,-6 3,6-9,0 1,3-12,7-11,6-4,7-9,-1-5,2-4,-2-4,1-2,2 0,3-2,-5 7,2 0,2 1,-5-2,-3-6,0-1,3-2,2 1,4 1,2 1,1 1,2 0,0 1,1 6,-6 0,0 1,0-2,0-1,2-2,1 0,-5-2,0 1,-4-1,0 0,-3-1,2 2,1-1,4 0,3 0,-4-5,-5-1,1 0,-3-4,1 1,-2-4,2 1,-2-3,2 2,-1-2,-4 2,-2 3,-3 3,-2 3,-2 2,-6 2,0 0,-1 1,2-6,-5 0,1 0,2 0,-4 2,1 1,-4 2,3-1,1-4,-2-1,1 1,-3 6,-3 2,2 1,-4 0,4-1,4-1,-3 6,3-1,-3-1,-3-1,2 4,-8-1,2-1,4 4,-7-1,4-2,4-2,4-3,4-6,-1 4,1-1,2 1,2-5,1-1,-4 0,0-4,1 5,-4 3,1 1,1 1,2-6,2 7,2-7,6 1,2-5,5 0,0 1,4 2,-3 2,-1-4,2 1,3 1,-2 2,3 1,-3 1,2 2,-3 5,-3 2,3-1,-3 5,-3-1,4-2,3-2,0 4,2-2,4-1,2-1,3-3,1-1,-4-1,0 0,1-1,1-1,-5 1,2 0,0 0,7-5,3-6</inkml:trace>
</inkml:ink>
</file>

<file path=ppt/ink/ink5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11-07T09:05:52.523"/>
    </inkml:context>
    <inkml:brush xml:id="br0">
      <inkml:brushProperty name="width" value="0.35" units="cm"/>
      <inkml:brushProperty name="height" value="0.35" units="cm"/>
      <inkml:brushProperty name="color" value="#DA0C07"/>
      <inkml:brushProperty name="ignorePressure" value="1"/>
      <inkml:brushProperty name="inkEffects" value="lava"/>
      <inkml:brushProperty name="anchorX" value="-8498.57227"/>
      <inkml:brushProperty name="anchorY" value="-23499.62305"/>
      <inkml:brushProperty name="scaleFactor" value="0.5"/>
    </inkml:brush>
  </inkml:definitions>
  <inkml:trace contextRef="#ctx0" brushRef="#br0">266 1,'0'0,"5"5,2 7,4 10,0 6,-2 9,-2 1,-2 0,-3 4,0 4,-2 3,0-3,-1 3,1 1,0 2,-1 2,1 1,0 1,0 0,0 1,0-6,0 0,-6 0,1 1,-7-5,2 2,0-5,3 1,-3 2,-4-3,1 2,2-3,3-4,3-3,-4 2,2-2,-4-1,0 3,3-1,1-2,3-1,-4-2,1-2,1 4,-4-5,2-1,0-1,-3-1,2 1,1 0,-4 0,3 1,1 0,-3 0,-4 0,1 0,3-5</inkml:trace>
</inkml:ink>
</file>

<file path=ppt/ink/ink5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11-07T09:05:52.524"/>
    </inkml:context>
    <inkml:brush xml:id="br0">
      <inkml:brushProperty name="width" value="0.35" units="cm"/>
      <inkml:brushProperty name="height" value="0.35" units="cm"/>
      <inkml:brushProperty name="color" value="#DA0C07"/>
      <inkml:brushProperty name="ignorePressure" value="1"/>
      <inkml:brushProperty name="inkEffects" value="lava"/>
      <inkml:brushProperty name="anchorX" value="-6962.33203"/>
      <inkml:brushProperty name="anchorY" value="-24369.86328"/>
      <inkml:brushProperty name="scaleFactor" value="0.5"/>
    </inkml:brush>
  </inkml:definitions>
  <inkml:trace contextRef="#ctx0" brushRef="#br0">1 1,'0'0,"9"0,10 5,4 7,4-1,-4 6,1 2,0-1,-4 1,0 2,6 3,3 6,1 9,1 0,5 5,0-1,0 8,-3-2,5-4,-2 1,0 2,14 2,5 8,4 2,7 1,0 5,6 0,3 5,-2-3,-3-1,-4-4,-9-7,-2-3,-9-7,0-5,-5 0,-4-4,3 10,-3-3,-2-2,-2 2,-8-2,-1-4,-1 2,-5-2,1 4,-5-3,-3-2,-5-2,-2-3,-2-1,-2-2,0 5,-1-1,0 1,1 4,-1-1,1-1,0-2,0 3,0 0,0-2,0-2,-6 4,-5-1,-1-1,1-2,-2-2,1 5,-3-1,-3-6,3-2,-4-2,5 1,-4-1,5 2,-3-6,3 0,-3-4,4 0,-4 2,-2 3,-3 2,3 1,-2-3,4 0,-2-5,-2 1,-2-4,4 2,-2-4,4 4,-2 1,-1-1,-3-4,4 2,-2-3,-2-2,-1-3,-2-8,4-8,-1-7,6 1</inkml:trace>
</inkml:ink>
</file>

<file path=ppt/ink/ink5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11-07T09:05:52.525"/>
    </inkml:context>
    <inkml:brush xml:id="br0">
      <inkml:brushProperty name="width" value="0.35" units="cm"/>
      <inkml:brushProperty name="height" value="0.35" units="cm"/>
      <inkml:brushProperty name="color" value="#DA0C07"/>
      <inkml:brushProperty name="ignorePressure" value="1"/>
      <inkml:brushProperty name="inkEffects" value="lava"/>
      <inkml:brushProperty name="anchorX" value="-9327.31348"/>
      <inkml:brushProperty name="anchorY" value="-28836.76172"/>
      <inkml:brushProperty name="scaleFactor" value="0.5"/>
    </inkml:brush>
  </inkml:definitions>
  <inkml:trace contextRef="#ctx0" brushRef="#br0">1921 10853,'0'0,"0"-5,0-7,0-5,0-11,0-3,0-2,0-6,0 0,6 2,0-4,0 2,4 2,5-3,-1 3,-2 1,2-4,3 3,-2-5,-3-3,2-10,3 3,-3 3,-2 0,-4 5,3 5,3-3,4-1,-1 1,2-2,2-4,-3 4,-4 2,1-6,-3 2,2 3,-2-1,-3 3,-3 3,4-2,3-3,-1 1,4 3,-3-3,-2 3,2 2,-2-2,3 1,-3 2,-1-9,-4 2,4-4,-2-3,-2 3,5-7,-2-2,-2 5,-1 4,3-5,4-2,5 5,-1-1,-4-1,3-2,-4 5,3-1,3-1,-2-1,-4-2,-3-2,2 0,3-7,-2 0,4-1,-2 2,2 0,-3 3,3-6,-2-10,1 0,4-4,-4 3,4 4,-5 4,-2-1,1-3,3 2,3 2,-2 3,-3 2,2-2,1 0,3-3,-2 0,-4 8,-4 7,2-3,2 7,-1 4,-2 0,-4-1,3 2,-1 3,3-7,5 2,-3 3,-2-8,-3 4,3 2,2-1,-1-2,-2 3,-3 4,2-3,-1-1,4 1,-3 4,-1-3,-2 3,-3-4,4-2,-2 1,6-2,4 4,-2-3,4 3,-3 3,2-2,-3 3,-4 2,3-3,3 2,-2-5,-3 3,3 2,2-4,-2 3,4 2,1-4,-2-3,2 1,2-3,2 3,-4 3,2-3,-5-2,1 2,-3 2,2-2,2 3,-2-3,2 2,-4 2,3-2,-4 2,3 1,2-2,-2 2,2 1,3-3,1-5,3 3,2-4,0 2,1-1,-5 2,0 3,6-8,-5-2,1 1,5-2,-4-7,1 4,-1-1,6 0,1-1,-6 0,-1 5,0 0,-6-1,6-1,0-1,-3 5,0-2,1 6,-5-2,0-1,2 2,2-1,-4-2,1 3,1-2,-3 4,1 3,1-1,-3 3,2 1,-4-2,2 8,-4-5,3 3,2 0,-2 2,-4 1,-3 1,2 0,-3 1,-1 11,-2 12,-8 17,-1 10,-1 6,-6 10,-4 6,-5 6,2 4,3 2,-1 7,-2 0,2-5,4-1,-2 3,-2 6,-4 0,2 5,5 4,-3-2,-1 9,-3 1,-4 3,4 0,-1 1,-1-6,4-7,-8 0,0 1,-3-4,0 8,-1-4,1-2,-6-5,0 1,7-2,0-3,2-8,6-3,0 0,-1-7,-1 1,3-5,0-3,-3-4,5 2,-2-7,4 4,-2-7,4-1,-2-1,2 1,-2-1,3 2,2 0,-2 1,-4 5,2 1,-2 0,2 0,2-3,-1 0,-3-1,2-2,3 0,-3 6,-2 0,1 0,-2 4,-3-1,3 0,4-3,-2-2,-2 4,3-1,-3-1,-3 4,4 0,-3-3,-2 5,4-2,-2-2,-2-2,4-2,-2 3,-2 0,4 5,-2 4,-1-1,3-2,-8 7,-1-2,3-3,0 2,-7 18,5 4,-1-3,0-2,6-7,-1-3,-1-1,5-5,4-5,-2 1,4 3,-2-4,-4 4,2 2,-2 3,-3 3,-3 1,4 2,-2 7,-6-1,3-4,-1-3,-1 0,5-1,0 0,-6 7,4 6,-7 0,-1 0,5-3,1-1,0 2,-1-1,-5-1,-2-2,6-1,0 3,2 0,-1 5,5-1,0-2,6-2,-2 4,4-3,-3 0,-2 3,-2-1,1 3,0-1,-3-8,4-8,-1 3,4-1,-3-5,0 1,2 0,3 2,-1 1,3 1,-3 2,-3 0,2 0,3 1,-3 0,-1 0,1 0,-2-1,-3 1,-2-1,2 0,0 1,-2-1,-2 1,5 5,-2-6,-1 1,4-7,-1 5,-1 0,-3-4,4 0,-1 6,-1 1,3 2,-1-1,-2 0,4 5,-2-1,4-5,4-3,-2 0,3-7,-4 0,3-5,2 2,3-4,2 2,2-3,1 4,-4-4,-1-2,1 2,1-2,1-2,1-2,1 3,1-1,0-1,0 3,0-1,0 5,0-3,1 4,-1-2,0-2,0 2,0-3,0-2,0-2,0 4,0-3,0 0,0-2,0-2,0 5,0-1,0-1,0-2,0 0,0-2,0-1,0-1,0 1,0-1,0 5,0 1,0 6,0-2,0-1,0-2,0 4,0-2,0-2,0 4,0-2,0-1,0 4,0-3,0-1,0-2,5 9,1 4,0 0,4 2,-1 2,-1 2,-2 1,-2 2,-1 0,3 1,0-1,6 1,-2 0,-1-1,3 1,-2 0,-2-1,-2 1,-2-1,-2 1,-1-1,-1 1,-1 5,1-6,-1-5,1 10,0 5,0 2,-1-6,1-8,0-9,0-7,0-5,0-3,0-2,1-1,-1-1,0 1,0 5,0 2,0-1,0 0,0-1,0-2,0 0,0-2,0 1,0-1,0 0,0 6,0-1,0 1,0-1,0-1,0-2,0 0,0-2,-6 1,0-1,1 0,0 0,-4-1,1 2,1-1,1 0,-3 0,1 0,2 1,-5 4,2 2,1-1,-3 4,2 0,-5-2,3-2,1-2,3-1,3 3,-4-5,1-1,2 4,-5 1,1 5,-4-1,2 0,1-2,3-3,3-1,2-1,-5-7,1-1,1 0,1 1,1 2,1 0,-5-4,1 1,-5 0,0 2,2 1,3 1,1 2,-3-6,1 1,-5-1,2 2,1 1,3 1,-4 1,1 6,-3 2,1-1,-4-1,3 5,-4-2,4 0,-4-3,3-1,2-2,4-1,-2 0,1-1,-4 5,-4 1,1 0,-2-2,-4 5,4 0,-2-2,-2 4,-2 4,-2-1,4 3,-1-2,5-4,-1 3,-1-3,3 3,-2-8,-2-2,3-4,4 0,-2-7,4 0,-3 0,2 2,-2 1,-4 2,2 1,4 0,-3 1,4 1,-3-1,-4 1,3-1,-3-5,4 0,2-1,-1 2,3 1,-4-5,-3-4,-3-17,-4-4,-1-15,-8-12,-2-4,1-7,0 5,7 3,2 9,7 1,5 3,5-1,4-1,3-1,1-2,1 0,0-1,-5-6,-2 0,-4 0,-1 1,2-5,2 2,3-5,1 2,2-4,1-4,0-3,0-3,1-1,-1-2,0 5,0 5,1-5,-1 4,0 4,0 5,5 3,1 3,-1 3,0 1,4 0,-1 1,5-6,4-1,-2 1,3-6,3-4,2 2,2 1,-4-3,1 3,1 3,1-3,1-4,2 3,0 1,-5-2,0 3,7 2,-5-3,7-3,-6-4,7-10,-1 4,1 3,-1 0,-1-5,5-2,0 4,5 0,-1 0,-1 0,-3-2,3 6,-1-1,3 0,-6 4,3-1,-3-2,6 4,-3-2,0 4,-3-1,3-3,5-3,-1 3,3-7,-2-1,3 3,-3-6,3 5,-4 6,3-6,-3 5,3-2,-4 5,-1 4,-4-1,-3 4,-2-4,5 3,-1 1,-1-2,5-3,-1-4,-1-4,-2 3,-2-2,4-1,-1-1,-1 4,-1-1,-2 4,-1 0,5 3,-1 4,6-9,-2 4,5-5,-8-1,-2 3,2-2,-1-2,-1-1,5-3,-2-1,5 0,-2 4,-1 0,3-6,-3 0,4-2,-2-1,-3 2,-2 5,-2 1,-3 1,-6 4,4 0,0-7,6 3,-5-1,0-1,-1-1,-6 5,5-1,0-6,-4 4,1-1,-1 0,2-1,-5 4,0 1,2-1,-5-2,2-1,-4 4,-4-1,1 0,-2 4,-2 4,-3-6,-2 3,-1 2,-2-1,0 4,-1-3,1 2,0 4,-1-4,1 3,0 2,0 3,0-4,0-5,0 2,0 1,0-8,0 2,0-4,0-1,0-3,0-1,0-7,0-2,0 1,0-5,0 1,0-5,0 3,0 1,-6 4,1-4,-7-9,-4 1,-4 2,1 5,4 8,-1 4,-3 3,4 6,3 0,-2 0,-3 8,3-1,3 4,-9 2,4 2,-4-4,3-4,-1 0,-2-4,-3 2,4 3,-1 9,-2 2,5 3,-2 1,3-7,-6 0,3-2,-2 7,-2 1,-2 0,-1-5,-1-1,4-1,1 0,5 1,5 1,4 1,-2 5,2 2,2-1,2 0,-4-2,1-1,0-1,-3 0,1-1,2 0,1-1,-3 1,1-1,-4 1,1-1,2 1,3 0,1-17,3-12,1-6,1-3,0 1,1 2,-1 1,0-3,1 6,-1 2,0 2,0 0,0 5,-6 7,-5-1,-1 4,2-2,1 3,-2-3,2 2,1 2,3 3,-4-2,1 0,2 3,1 1,2 1,-4-3,0 0,-5-4,2 0,1 2,2 2,3 2,2-3,1-5,0-5,2-3,-1-4,0-3,1-6,-1-1,0 0,0 1,0 1,0 2,0 1,0-5,0-5,0-5,0-5,0 2,0 3,0 5,0-1,0-3,0-3,6-3,0 2,5 4,0-6,3 3,5 4,-3 3,3 5,-4 3,3-4,1 2,-3 6,3 1,-4-4,2 6,1 5,4 0,2-6,2-1,-4-2,0-2,1 1,-5 0,2 0,0 1,3 0,-4 0,1 6,1 1,-3-6,1 4,2 5,1-1,-3 0,2 4,0-2,3-8,6 4,-3-3,0 0,0-1,6-1,0-1,-5 0,-1 5,-2 0,-5 0,0 5,7-1,-5-2,2-1,1-3,1-1,0-1,2-2,11 1,1-1,11-6,-2 1,4-1,6-4,2 2,0 0,6-3,-2 2,0 1,4 3,-3 2,-1 2,-3-5,4 0,-7 1,-2 2,-2-11,6 1,-7 7,1-3,5 2,-5 8,-6 2,5 1,-5 1,1 4,1 0,-4-1,0 4,-3-2,1 9,-4-1,-8 9</inkml:trace>
</inkml:ink>
</file>

<file path=ppt/ink/ink5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11-07T09:05:53.921"/>
    </inkml:context>
    <inkml:brush xml:id="br0">
      <inkml:brushProperty name="width" value="0.35" units="cm"/>
      <inkml:brushProperty name="height" value="0.35" units="cm"/>
      <inkml:brushProperty name="color" value="#DA0C07"/>
      <inkml:brushProperty name="ignorePressure" value="1"/>
      <inkml:brushProperty name="inkEffects" value="lava"/>
      <inkml:brushProperty name="anchorX" value="-14355.125"/>
      <inkml:brushProperty name="anchorY" value="-14314.80469"/>
      <inkml:brushProperty name="scaleFactor" value="0.5"/>
    </inkml:brush>
  </inkml:definitions>
  <inkml:trace contextRef="#ctx0" brushRef="#br0">4590 1,'0'0,"0"5,0 12,0 6,0 5,-5 8,-6 1,-7-1,2 5,-3-2,-3-1,3 2,5-2,-2-1,4-3,-2-3,-3-1,2-1,3 0,3-2,-2 7,-3-1,1 1,3-1,2-1,-3-2,3-1,1 0,2 5,2 0,1-1,-4 0,0-1,0 3,2 1,1-2,1 5,1-2,-5-7,-5 4,-1-2,2-1,2 6,-3-2,-3 0,0 9,-2 0,2-2,3 2,3 3,-2-3,-4-3,-4 7,-4-2,3 2,3 2,-1 3,5 1,-3 1,3-5,2 7,4-1,2 2,3 0,0 0,1 0,1-1,-1 0,1 6,-1-1,-5 0,-6-6,-1-2,-4 4,2 1,3 6,-3 5,-3 6,-3-2,3 3,-3 2,4 1,-1 8,-3 13,-2 1,-2 16,3 3,0-4,-1-6,-8 3,-1-1,5-5,-1 0,2-6,-7 0,-5 2,4 8,1-3,-4 1,1-5,1-6,2 7,-5-4,-5-9,7-4,2-3,3-9,1-6,1 0,-5 13,-6 3,6-9,0 1,3-12,7-11,6-4,7-9,-1-5,2-4,-2-4,1-2,2 0,3-2,-5 7,2 0,2 1,-5-2,-3-6,0-1,3-2,2 1,4 1,2 1,1 1,2 0,0 1,1 6,-6 0,0 1,0-2,0-1,2-2,1 0,-5-2,0 1,-4-1,0 0,-3-1,2 2,1-1,4 0,3 0,-4-5,-5-1,1 0,-3-4,1 1,-2-4,2 1,-2-3,2 2,-1-2,-4 2,-2 3,-3 3,-2 3,-2 2,-6 2,0 0,-1 1,2-6,-5 0,1 0,2 0,-4 2,1 1,-4 2,3-1,1-4,-2-1,1 1,-3 6,-3 2,2 1,-4 0,4-1,4-1,-3 6,3-1,-3-1,-3-1,2 4,-8-1,2-1,4 4,-7-1,4-2,4-2,4-3,4-6,-1 4,1-1,2 1,2-5,1-1,-4 0,0-4,1 5,-4 3,1 1,1 1,2-6,2 7,2-7,6 1,2-5,5 0,0 1,4 2,-3 2,-1-4,2 1,3 1,-2 2,3 1,-3 1,2 2,-3 5,-3 2,3-1,-3 5,-3-1,4-2,3-2,0 4,2-2,4-1,2-1,3-3,1-1,-4-1,0 0,1-1,1-1,-5 1,2 0,0 0,7-5,3-6</inkml:trace>
</inkml:ink>
</file>

<file path=ppt/ink/ink5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11-07T09:05:53.922"/>
    </inkml:context>
    <inkml:brush xml:id="br0">
      <inkml:brushProperty name="width" value="0.35" units="cm"/>
      <inkml:brushProperty name="height" value="0.35" units="cm"/>
      <inkml:brushProperty name="color" value="#DA0C07"/>
      <inkml:brushProperty name="ignorePressure" value="1"/>
      <inkml:brushProperty name="inkEffects" value="lava"/>
      <inkml:brushProperty name="anchorX" value="-8498.57227"/>
      <inkml:brushProperty name="anchorY" value="-23499.62305"/>
      <inkml:brushProperty name="scaleFactor" value="0.5"/>
    </inkml:brush>
  </inkml:definitions>
  <inkml:trace contextRef="#ctx0" brushRef="#br0">266 1,'0'0,"5"5,2 7,4 10,0 6,-2 9,-2 1,-2 0,-3 4,0 4,-2 3,0-3,-1 3,1 1,0 2,-1 2,1 1,0 1,0 0,0 1,0-6,0 0,-6 0,1 1,-7-5,2 2,0-5,3 1,-3 2,-4-3,1 2,2-3,3-4,3-3,-4 2,2-2,-4-1,0 3,3-1,1-2,3-1,-4-2,1-2,1 4,-4-5,2-1,0-1,-3-1,2 1,1 0,-4 0,3 1,1 0,-3 0,-4 0,1 0,3-5</inkml:trace>
</inkml:ink>
</file>

<file path=ppt/ink/ink5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11-07T09:05:53.923"/>
    </inkml:context>
    <inkml:brush xml:id="br0">
      <inkml:brushProperty name="width" value="0.35" units="cm"/>
      <inkml:brushProperty name="height" value="0.35" units="cm"/>
      <inkml:brushProperty name="color" value="#DA0C07"/>
      <inkml:brushProperty name="ignorePressure" value="1"/>
      <inkml:brushProperty name="inkEffects" value="lava"/>
      <inkml:brushProperty name="anchorX" value="-6962.33203"/>
      <inkml:brushProperty name="anchorY" value="-24369.86328"/>
      <inkml:brushProperty name="scaleFactor" value="0.5"/>
    </inkml:brush>
  </inkml:definitions>
  <inkml:trace contextRef="#ctx0" brushRef="#br0">1 1,'0'0,"9"0,10 5,4 7,4-1,-4 6,1 2,0-1,-4 1,0 2,6 3,3 6,1 9,1 0,5 5,0-1,0 8,-3-2,5-4,-2 1,0 2,14 2,5 8,4 2,7 1,0 5,6 0,3 5,-2-3,-3-1,-4-4,-9-7,-2-3,-9-7,0-5,-5 0,-4-4,3 10,-3-3,-2-2,-2 2,-8-2,-1-4,-1 2,-5-2,1 4,-5-3,-3-2,-5-2,-2-3,-2-1,-2-2,0 5,-1-1,0 1,1 4,-1-1,1-1,0-2,0 3,0 0,0-2,0-2,-6 4,-5-1,-1-1,1-2,-2-2,1 5,-3-1,-3-6,3-2,-4-2,5 1,-4-1,5 2,-3-6,3 0,-3-4,4 0,-4 2,-2 3,-3 2,3 1,-2-3,4 0,-2-5,-2 1,-2-4,4 2,-2-4,4 4,-2 1,-1-1,-3-4,4 2,-2-3,-2-2,-1-3,-2-8,4-8,-1-7,6 1</inkml:trace>
</inkml:ink>
</file>

<file path=ppt/ink/ink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11-07T07:05:52.814"/>
    </inkml:context>
    <inkml:brush xml:id="br0">
      <inkml:brushProperty name="width" value="0.35" units="cm"/>
      <inkml:brushProperty name="height" value="0.35" units="cm"/>
      <inkml:brushProperty name="color" value="#DA0C07"/>
      <inkml:brushProperty name="ignorePressure" value="1"/>
      <inkml:brushProperty name="inkEffects" value="lava"/>
      <inkml:brushProperty name="anchorX" value="-3717.96924"/>
      <inkml:brushProperty name="anchorY" value="-886.58997"/>
      <inkml:brushProperty name="scaleFactor" value="0.5"/>
    </inkml:brush>
  </inkml:definitions>
  <inkml:trace contextRef="#ctx0" brushRef="#br0">404 343,'0'0,"0"-5,0-8,6 2,5 6,6 2,5 3,-2-4,1 0,-3-6,1 1,-5-5,-3-4,2 2,2-3,-1-1,2 2,-2-1,-3-2,2 4,-3-3,4 5,3 4,3 3,4 4,2 2,1 7,-4 7,0 0,-5 5,-6 4,-4 2,-4 3,4 1,4 1,-1 1,-7-6,-3-11,-7-6,-8-6,1-7,-5-2,-3 1,-3 1,4 7,4 8,5 8,4 5,4 5,2 1,1 3,-5-6,-5 0,-7-6,-4-5,1 0,-1 3,-2-3,4 4,5 1,4 4,4 3,-3 1,-3-4,-5-5,1 0,-2-4,2-10,4-8,4-9,3-7,-3-4,1-4,2 0,0-1,-3 6,1 0,-5 6,1 0,-3-1,-4-3,2-1,-3 3,4-1,-2 4,3-1,-2 5,-3-3,-2-2,-3-4,4-1,-2 2,0 0,-2 5,4-2,0 4,3-2,0 3,4-2,-3-3,-2 2,2-2,10 4,9 2,8 5,9 2,4 3,9 1,2 1,1 1,-1 0,-2-1,4 1,-1-1,-1 0,-1 0,-3 0,-1 6,-1 0,-1 0,6-1,0-2,0 0,-2 3,0 1,-2-2,0 5,-2 0,0-3,0-1,0-2,0-2,0-1,0-1,1 0,-1 0,0 0,0-1,1 1,-1 0,0 0,-5 5,-7 7,-5 5,-10 5,-10 3,-2 2,0 2,-4-5,3 0,2-1,3 1,-3-4,-4-5,-5-5,-3-5,3 4,-2-3,-2 0,-1-2,4 4,-1-1,-1-1,4 5,4 3,0 0,-3-3,-3 3,-2-2,3 2,3 4,0 3,-2-3,3 2,3 2,-2-4,4 1,1 2,3 2,-2 2,0 1,-4 2,2 0,1 0,2-5</inkml:trace>
</inkml:ink>
</file>

<file path=ppt/ink/ink6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11-07T09:05:53.924"/>
    </inkml:context>
    <inkml:brush xml:id="br0">
      <inkml:brushProperty name="width" value="0.35" units="cm"/>
      <inkml:brushProperty name="height" value="0.35" units="cm"/>
      <inkml:brushProperty name="color" value="#DA0C07"/>
      <inkml:brushProperty name="ignorePressure" value="1"/>
      <inkml:brushProperty name="inkEffects" value="lava"/>
      <inkml:brushProperty name="anchorX" value="-9327.31348"/>
      <inkml:brushProperty name="anchorY" value="-28836.76172"/>
      <inkml:brushProperty name="scaleFactor" value="0.5"/>
    </inkml:brush>
  </inkml:definitions>
  <inkml:trace contextRef="#ctx0" brushRef="#br0">1921 10853,'0'0,"0"-5,0-7,0-5,0-11,0-3,0-2,0-6,0 0,6 2,0-4,0 2,4 2,5-3,-1 3,-2 1,2-4,3 3,-2-5,-3-3,2-10,3 3,-3 3,-2 0,-4 5,3 5,3-3,4-1,-1 1,2-2,2-4,-3 4,-4 2,1-6,-3 2,2 3,-2-1,-3 3,-3 3,4-2,3-3,-1 1,4 3,-3-3,-2 3,2 2,-2-2,3 1,-3 2,-1-9,-4 2,4-4,-2-3,-2 3,5-7,-2-2,-2 5,-1 4,3-5,4-2,5 5,-1-1,-4-1,3-2,-4 5,3-1,3-1,-2-1,-4-2,-3-2,2 0,3-7,-2 0,4-1,-2 2,2 0,-3 3,3-6,-2-10,1 0,4-4,-4 3,4 4,-5 4,-2-1,1-3,3 2,3 2,-2 3,-3 2,2-2,1 0,3-3,-2 0,-4 8,-4 7,2-3,2 7,-1 4,-2 0,-4-1,3 2,-1 3,3-7,5 2,-3 3,-2-8,-3 4,3 2,2-1,-1-2,-2 3,-3 4,2-3,-1-1,4 1,-3 4,-1-3,-2 3,-3-4,4-2,-2 1,6-2,4 4,-2-3,4 3,-3 3,2-2,-3 3,-4 2,3-3,3 2,-2-5,-3 3,3 2,2-4,-2 3,4 2,1-4,-2-3,2 1,2-3,2 3,-4 3,2-3,-5-2,1 2,-3 2,2-2,2 3,-2-3,2 2,-4 2,3-2,-4 2,3 1,2-2,-2 2,2 1,3-3,1-5,3 3,2-4,0 2,1-1,-5 2,0 3,6-8,-5-2,1 1,5-2,-4-7,1 4,-1-1,6 0,1-1,-6 0,-1 5,0 0,-6-1,6-1,0-1,-3 5,0-2,1 6,-5-2,0-1,2 2,2-1,-4-2,1 3,1-2,-3 4,1 3,1-1,-3 3,2 1,-4-2,2 8,-4-5,3 3,2 0,-2 2,-4 1,-3 1,2 0,-3 1,-1 11,-2 12,-8 17,-1 10,-1 6,-6 10,-4 6,-5 6,2 4,3 2,-1 7,-2 0,2-5,4-1,-2 3,-2 6,-4 0,2 5,5 4,-3-2,-1 9,-3 1,-4 3,4 0,-1 1,-1-6,4-7,-8 0,0 1,-3-4,0 8,-1-4,1-2,-6-5,0 1,7-2,0-3,2-8,6-3,0 0,-1-7,-1 1,3-5,0-3,-3-4,5 2,-2-7,4 4,-2-7,4-1,-2-1,2 1,-2-1,3 2,2 0,-2 1,-4 5,2 1,-2 0,2 0,2-3,-1 0,-3-1,2-2,3 0,-3 6,-2 0,1 0,-2 4,-3-1,3 0,4-3,-2-2,-2 4,3-1,-3-1,-3 4,4 0,-3-3,-2 5,4-2,-2-2,-2-2,4-2,-2 3,-2 0,4 5,-2 4,-1-1,3-2,-8 7,-1-2,3-3,0 2,-7 18,5 4,-1-3,0-2,6-7,-1-3,-1-1,5-5,4-5,-2 1,4 3,-2-4,-4 4,2 2,-2 3,-3 3,-3 1,4 2,-2 7,-6-1,3-4,-1-3,-1 0,5-1,0 0,-6 7,4 6,-7 0,-1 0,5-3,1-1,0 2,-1-1,-5-1,-2-2,6-1,0 3,2 0,-1 5,5-1,0-2,6-2,-2 4,4-3,-3 0,-2 3,-2-1,1 3,0-1,-3-8,4-8,-1 3,4-1,-3-5,0 1,2 0,3 2,-1 1,3 1,-3 2,-3 0,2 0,3 1,-3 0,-1 0,1 0,-2-1,-3 1,-2-1,2 0,0 1,-2-1,-2 1,5 5,-2-6,-1 1,4-7,-1 5,-1 0,-3-4,4 0,-1 6,-1 1,3 2,-1-1,-2 0,4 5,-2-1,4-5,4-3,-2 0,3-7,-4 0,3-5,2 2,3-4,2 2,2-3,1 4,-4-4,-1-2,1 2,1-2,1-2,1-2,1 3,1-1,0-1,0 3,0-1,0 5,0-3,1 4,-1-2,0-2,0 2,0-3,0-2,0-2,0 4,0-3,0 0,0-2,0-2,0 5,0-1,0-1,0-2,0 0,0-2,0-1,0-1,0 1,0-1,0 5,0 1,0 6,0-2,0-1,0-2,0 4,0-2,0-2,0 4,0-2,0-1,0 4,0-3,0-1,0-2,5 9,1 4,0 0,4 2,-1 2,-1 2,-2 1,-2 2,-1 0,3 1,0-1,6 1,-2 0,-1-1,3 1,-2 0,-2-1,-2 1,-2-1,-2 1,-1-1,-1 1,-1 5,1-6,-1-5,1 10,0 5,0 2,-1-6,1-8,0-9,0-7,0-5,0-3,0-2,1-1,-1-1,0 1,0 5,0 2,0-1,0 0,0-1,0-2,0 0,0-2,0 1,0-1,0 0,0 6,0-1,0 1,0-1,0-1,0-2,0 0,0-2,-6 1,0-1,1 0,0 0,-4-1,1 2,1-1,1 0,-3 0,1 0,2 1,-5 4,2 2,1-1,-3 4,2 0,-5-2,3-2,1-2,3-1,3 3,-4-5,1-1,2 4,-5 1,1 5,-4-1,2 0,1-2,3-3,3-1,2-1,-5-7,1-1,1 0,1 1,1 2,1 0,-5-4,1 1,-5 0,0 2,2 1,3 1,1 2,-3-6,1 1,-5-1,2 2,1 1,3 1,-4 1,1 6,-3 2,1-1,-4-1,3 5,-4-2,4 0,-4-3,3-1,2-2,4-1,-2 0,1-1,-4 5,-4 1,1 0,-2-2,-4 5,4 0,-2-2,-2 4,-2 4,-2-1,4 3,-1-2,5-4,-1 3,-1-3,3 3,-2-8,-2-2,3-4,4 0,-2-7,4 0,-3 0,2 2,-2 1,-4 2,2 1,4 0,-3 1,4 1,-3-1,-4 1,3-1,-3-5,4 0,2-1,-1 2,3 1,-4-5,-3-4,-3-17,-4-4,-1-15,-8-12,-2-4,1-7,0 5,7 3,2 9,7 1,5 3,5-1,4-1,3-1,1-2,1 0,0-1,-5-6,-2 0,-4 0,-1 1,2-5,2 2,3-5,1 2,2-4,1-4,0-3,0-3,1-1,-1-2,0 5,0 5,1-5,-1 4,0 4,0 5,5 3,1 3,-1 3,0 1,4 0,-1 1,5-6,4-1,-2 1,3-6,3-4,2 2,2 1,-4-3,1 3,1 3,1-3,1-4,2 3,0 1,-5-2,0 3,7 2,-5-3,7-3,-6-4,7-10,-1 4,1 3,-1 0,-1-5,5-2,0 4,5 0,-1 0,-1 0,-3-2,3 6,-1-1,3 0,-6 4,3-1,-3-2,6 4,-3-2,0 4,-3-1,3-3,5-3,-1 3,3-7,-2-1,3 3,-3-6,3 5,-4 6,3-6,-3 5,3-2,-4 5,-1 4,-4-1,-3 4,-2-4,5 3,-1 1,-1-2,5-3,-1-4,-1-4,-2 3,-2-2,4-1,-1-1,-1 4,-1-1,-2 4,-1 0,5 3,-1 4,6-9,-2 4,5-5,-8-1,-2 3,2-2,-1-2,-1-1,5-3,-2-1,5 0,-2 4,-1 0,3-6,-3 0,4-2,-2-1,-3 2,-2 5,-2 1,-3 1,-6 4,4 0,0-7,6 3,-5-1,0-1,-1-1,-6 5,5-1,0-6,-4 4,1-1,-1 0,2-1,-5 4,0 1,2-1,-5-2,2-1,-4 4,-4-1,1 0,-2 4,-2 4,-3-6,-2 3,-1 2,-2-1,0 4,-1-3,1 2,0 4,-1-4,1 3,0 2,0 3,0-4,0-5,0 2,0 1,0-8,0 2,0-4,0-1,0-3,0-1,0-7,0-2,0 1,0-5,0 1,0-5,0 3,0 1,-6 4,1-4,-7-9,-4 1,-4 2,1 5,4 8,-1 4,-3 3,4 6,3 0,-2 0,-3 8,3-1,3 4,-9 2,4 2,-4-4,3-4,-1 0,-2-4,-3 2,4 3,-1 9,-2 2,5 3,-2 1,3-7,-6 0,3-2,-2 7,-2 1,-2 0,-1-5,-1-1,4-1,1 0,5 1,5 1,4 1,-2 5,2 2,2-1,2 0,-4-2,1-1,0-1,-3 0,1-1,2 0,1-1,-3 1,1-1,-4 1,1-1,2 1,3 0,1-17,3-12,1-6,1-3,0 1,1 2,-1 1,0-3,1 6,-1 2,0 2,0 0,0 5,-6 7,-5-1,-1 4,2-2,1 3,-2-3,2 2,1 2,3 3,-4-2,1 0,2 3,1 1,2 1,-4-3,0 0,-5-4,2 0,1 2,2 2,3 2,2-3,1-5,0-5,2-3,-1-4,0-3,1-6,-1-1,0 0,0 1,0 1,0 2,0 1,0-5,0-5,0-5,0-5,0 2,0 3,0 5,0-1,0-3,0-3,6-3,0 2,5 4,0-6,3 3,5 4,-3 3,3 5,-4 3,3-4,1 2,-3 6,3 1,-4-4,2 6,1 5,4 0,2-6,2-1,-4-2,0-2,1 1,-5 0,2 0,0 1,3 0,-4 0,1 6,1 1,-3-6,1 4,2 5,1-1,-3 0,2 4,0-2,3-8,6 4,-3-3,0 0,0-1,6-1,0-1,-5 0,-1 5,-2 0,-5 0,0 5,7-1,-5-2,2-1,1-3,1-1,0-1,2-2,11 1,1-1,11-6,-2 1,4-1,6-4,2 2,0 0,6-3,-2 2,0 1,4 3,-3 2,-1 2,-3-5,4 0,-7 1,-2 2,-2-11,6 1,-7 7,1-3,5 2,-5 8,-6 2,5 1,-5 1,1 4,1 0,-4-1,0 4,-3-2,1 9,-4-1,-8 9</inkml:trace>
</inkml:ink>
</file>

<file path=ppt/ink/ink6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11-07T09:12:46.093"/>
    </inkml:context>
    <inkml:brush xml:id="br0">
      <inkml:brushProperty name="width" value="0.35" units="cm"/>
      <inkml:brushProperty name="height" value="0.35" units="cm"/>
      <inkml:brushProperty name="color" value="#DA0C07"/>
      <inkml:brushProperty name="ignorePressure" value="1"/>
      <inkml:brushProperty name="inkEffects" value="lava"/>
      <inkml:brushProperty name="anchorX" value="-49664.57422"/>
      <inkml:brushProperty name="anchorY" value="-16180.04297"/>
      <inkml:brushProperty name="scaleFactor" value="0.5"/>
    </inkml:brush>
  </inkml:definitions>
  <inkml:trace contextRef="#ctx0" brushRef="#br0">224 17022,'0'0,"4"0,2-6,5-4,15-1,4-4,4-4,11 3,-1 3,4-2,2-2,1-2,7 2,6-2,6-1,0 3,2-1,-3 4,-3-2,1-2,2-3,-2 4,-8-2,-3-1,-3 3,-7 4,-6-1,-5-2,-4 2,-2 4,-8-3,-1 2,0-2,-4-3,-4-4,-4-2,-4-3,3 5,-1-2,-1 0,-1 0,-2-8,0 0,-2-2,0 1,0 1,0 1,0 1,-1 0,1 2,-5-1,-6-5,-5 5,0 1,3 0,-2 6,-2 0,-3 0,-3-2,-1-1,-2 4,-6-1,-1 4,1 5,-6-2,-3-2,1 2,2 3,-2-3,-8 3,-4-3,-3-3,0 2,4 2,1 4,1 3,-2-3,1-4,-2 1,0 1,4-2,-5-4,-1-3,0-3,4 3,1-2,0 0,5 3,9 0,5-2,9-1,2-3,6 0,4-2,4-1,3 0,1 0,1-11,1-5,0 0,5-4,5-2,1-1,9-2,3-1,-2-1,6-5,1 5,1 6,0-5,4 0,0 5,-1 0,4-1,-7 5,-1-1,-2-1,4 3,-5-1,-1 4,0 2,0 5,0-3,0 2,-4 1,0 2,0 1,-4 2,1 6,-4 1,-4 0,2-6,3-2,-2-1,-3-5,3 0,-3-4,-2 1,-2 2,-3-3,-1 2,-2 2,0 3,0 2,0 1,-6 7,-6 1,-4 0,0-1,-8 4,-2-6,-3 4,-5 4,5-1,0 4,7-1,-4-3,-5-2,-1-4,-1-1,6-2,2 5,7-1,5 0,5 0,4-2,3-1,1-1,1 0,0-6,0-1,5 1,5-5,1-4,8-5,5-2,7 2,7 4,1-1,-1 9,-3-1,2 2,-1-3,-3 1,-2-4,-2 2,-2-4,-1 8,-5 2,-2-3,-4 2,0-4,-4-5,-2-4,1-4,-2 3,-3-1,-1-2,-2-1,-2 5,0 3,-1 1,-1-3,1-2,-6 3,1 3,-6 5,-5 2,2 4,-3 1,-3 7,3 0,-1 1,-3 4,0-2,-3 5,4-3,0-1,-2 2,0 3,-7-1,-2-8,0 2,0 2,1 0,1 3,0-7,2 4,6-3,-1 4,1-2,5-1,-2-2,4-2,4-2,-2-1,2-1,-2 0,2 0,1 0,3 0,2 0,2 0,2 0,0 0,0-5,0-5,1-1,-1-4,6-3,5-4,0-1,5-3,8 0,-2-1,1-6,2 0,1-4,0 0,5 2,-4-4,0-2,4-5,-5-2,0 2,-1 5,-1-2,-4 10,0 8,-4 4,0 7,-4-1,-2 5,-4 2,-3 4,-1 1,-2 2,0 1,-1 1,-5 5,-5-5,-11-5,-5 3,-8 1,-1 5,-11-4,2 0,-4-2,5 1,8-1,11 1,9-1,7 1,6 0,2 0,2-5,1 0,6-5,-1 0,5 1,4-2,-1 1,7-3,-2 2,7 2,2-2,1 2,-1-4,6 2,-6 3,4-3,-1-4,0 8,-8 2,0 3,-7 2,-5 0,-5 2,-3-1,-3 0,-1 0,-1-1,0 1,-5-6,-6 5,-10-5,-10 1,-3 0,-7 6,2 1,1 7,-2-1,-2 6,2-3,3 3,-2-2,2 3,3 2,3 3,2 3,2 1,1 1,0 1,6-5,6-5,5-11,4-5,9-3,8-12,11-1,5-4,9-8,6 3,6-2,3-5,13 0,7-5,16-11,15-5,7 3,21-7,1 0,9-7,2 1,0 1,-2 2,-6 12,-14 2,-6 7,-16 9,-20 4,-12 8,-20 6,-16 5,-13 3,-9-2,-18 0,-13 1,-18-4,-15 0,-11 2,-19-4,-5 1,-3 7,-14 2,-19 3,-9-1,-11 1,-1-1,-5 0,14 4,8 0,15 5,3 5,3 4,8 3,17 2,17 2,10 0,7 1,3 0,5 0,6-1,3-5,9-5,8-6,7-5,5-3,3-2,7-2,2-5,16-6,10-4,10-16,6-4,4-1,7 1,2-8,-1 1,-1 2,3-7,5-2,9-7,-7 3,2-1,-5 2,-3 6,2-6,-4 5,4 0,-7-1,-3 5,-8-1,-6 4,-11 4,-11 3,-8 9,-6 3,-5 5,-2 1,-6 10,0 3,-11 3,-4 8,-9-1,-3 7,0 3,-4-1,0 2,3 3,-9 1,-9 3,-3 0,-8 2,0 0,-5 1,-3-1,2 6,3-1,4 6,9-1,18-1,25-8,22-7,23-13,20-6,8-5,3-6,11 0,9-11,14-8,6 1,4-6,3 0,-6 0,-1 1,-12 2,-10-4,-5 7,-15 0,-5 6,-10 2,-8 5,-12 4,-4 4,-7 3,-7 2,-5 1,-8 1,-7 0,-7 6,0-1,-3 6,-1-2,-3-1,-1-2,-1-2,5-2,5-2,0 0,4-1,3 0,4-1,2 1,2 0,1-5,0-1,1 1,-6-4,-5 6,-11 6,-16 8,-9 7,-11 4,-10 4,-17 1,-11 6,-23 1,-22 5,-13 10,-9 9,7 3,14 1,8 5,14-2,19-1,21-3,35-8,39-21,8-3,50-12,46-16,35-14,26-13,13-12,10-7,-1 0,-2-4,-6 5,-4-2,-4-1,-19-1,-14-2,-21 9,-15 5,-22 10,-11 4,-15 12,-9 0,-8 9,-9 4,-9 1,-6 0,-4 0,-9 4,-7 5,-11 10,-10 9,-9 14,-11 7,-5 14,-2 3,1 5,-5 13,1 2,-4 18,-3 9,-9 19,-3 12,-2 9,-6 15,1 8,1 12,1 3,3 1,1 5,6-2,8 3,10-7,11-8,9-9,6-7,9-11,9-14,1-13,5-17,2-18,4-16,1-23,2-29,0-6,5-24,1-28,0-27,5-17,3-5,5-15,3-2,3-15,1 1,1-3,6-9,0 6,0-5,-1 7,3 3,5 13,-1 17,-7 23,-3 14,3 21,-7 23,-22 26,-2-1,1-1,-1 1,0 0,1 0,-1 0,0 0,1 0,-1 0,0 0,1 0,-1 0,0 1,1-1,-1 0,0 1,1-1,-1 1,0 0,1 0,2 1,-1 0,1 0,-1 1,0 0,0 0,0 0,4 5,28 39,10 26,5 12,4 16,2 3,6 8,0-4,9 6,5 10,-2 10,7 10,1-3,2 4,-1 4,-6 9,0 9,-12 2,-5 6,-10-11,-3 2,-6-3,-5-5,1-13,3-6,4-10,-2-14,-8-16,-4-16,-3-19,-8-13,-5-23,-11-24,-4-32,-8-22,-6-18,-6-15,-8-27,-8-20,-7-25,0-17,3-12,-2-11,-2-3,3-5,-2 0,4 9,-3 3,-2 14,3 13,9 28,9 30,-2 23,6 17,0 21,0 17,19 27,0 1,0-1,0 0,-1 0,1 0,0 1,-1-1,1 0,0 1,-1-1,1 1,0 0,-1-1,-2 1,3 1,-1 0,0-1,1 1,-1 0,1-1,-1 1,1 0,-1 0,1 0,0 0,-1 0,1 0,0 1,-2 1,-21 29,-7 19,4 13,-5 19,0 13,-4 8,-5 21,0 18,-2 33,-3 19,-8 20,-8 24,-12 9,-5 20,-5 8,0-8,-6 4,6-6,7-7,12-16,7-22,5-15,7-17,7-18,5-14,4-22,2-19,7-21,1-16,6-18,3-9,10-55,1 4,0 1,0-1,-1 0,1 0,-1 0,1 0,-1 0,1 0,-1 0,0 0,1 0,-1 0,0 0,0 0,-1 1,0-3,1 0,0 0,1 1,-1-1,0 1,0-1,0 0,1 0,-1 1,0-1,1 0,-1 0,0 0,1 0,-1 0,1 0,0 0,-1 0,1 0,0-1,-18-50,-3-35,-2-24,-7-22,-8-20,-5-31,-5-17,-4-12,-1-17,-2-7,0-17,6 3,5 10,6 4,10 23,10 23,7 26,5 28,5 22,1 23,2 22,0 18,-1 14,11 13,-10 24,-1 0,0 0,0 1,0-1,0 0,0 0,1 1,-1-1,0 1,1-1,-1 1,0-1,1 1,-1 0,3 0,-1 2,0-1,0 1,0-1,0 0,0 1,0-1,0 1,-1 0,5 4,40 35,12 30,4 18,7 12,-1 14,3 19,1 22,-2 16,-9 16,-5 16,-9 15,-1 16,-12 12,-5 21,-8 12,-8 15,-6-5,-5 7,-2-10,-2 0,0 4,5-14,5-4,1-26,-1-15,4-26,-3-25,4-19,-2-21,3-20,-3-21,-2-19,-4-18,-2-10,-2-27,-1-24,-1-7,5-35,6-23,4-21,0-9,4-18,6-26,3-14,2-21,0-10,0 3,-1-3,5-16,-1-2,5-11,-1-5,4 3,8-5,4 5,3 6,-5 17,-6 16,0 20,0 18,-3 25,-4 24,-4 18,-3 17,-8 28,-21 25,-2-1,1-1,0 1,-1 0,1 0,0 0,0 0,-1 0,1 0,0 0,0 0,0 0,-1 0,1 0,0 0,-1 1,1-1,0 0,0 0,-1 1,1-1,0 0,-1 1,1-1,-1 1,1-1,-1 1,1-1,0 2,1 0,0 1,0 0,0 0,-1 0,1 1,-1-1,0 0,2 6,8 56,-5 21,3 31,2 20,0 8,4 21,-3 14,-2 30,-3 17,-3 6,-2 22,-1 8,-1 18,0-2,-1-6,1 3,-1-14,-4-6,-6-18,-11-21,-4-15,-4-25,-1-13,6-24,1-20,0-22,1-18,4-18,0-16,-1-20,19-26,0 1,0-1,0 1,0-1,1 0,-1 1,0-1,0 0,0 1,0-1,0 0,0 0,0 0,0 0,0 0,1 0,-1 0,0 0,0 0,0-1,0 1,-1-1,-2-1,1 1,0-1,0 0,0-1,1 1,-1 0,1-1,-4-3,-24-39,-6-12,-1-6,2-6,1-10,-3-9,2 3,7 5,2 7,1 13,6 5,1 4,4 7,-1 6,3 4,-3 4,4 2,-3 2,2 0,3 16,3 22,2 33,2 24,1 19,1 24,1 13,-6 25,-5 15,-6 24,-5 2,-8 4,-8 11,-1-2,-5 4,-4-4,3-8,-2-5,-1-15,-2-1,3-6,5-15,4-3,0-17,1-15,3-15,7-17,3-17,0-12,1-16,4-21,17-21,0 0,1 1,-1-1,0 0,1 1,-1-1,0 0,1 0,-1 0,0 0,1 0,-1 0,0 0,0 0,1 0,-1 0,0 0,1 0,-1 0,0-1,1 1,-1 0,0 0,1-1,-2 0,-12-19,3-11,4-9,-2-13,-3-10,-5-7,2-1,3-9,-3-1,-1-13,-4-6,-2-5,-3-8,5 4,-1 0,-1 11,5 18,4 6,-1 9,3 11,3 4,3 2,-3 6,1-1,1 3,-3 5,0 2,2 14,7 20,0-1,0-1,0 1,0 0,0 0,0 0,0 0,0 0,0-1,0 1,0 0,0 0,0 0,0 0,0 0,0 0,0 0,0-1,0 1,0 0,-1 0,1 0,0 0,0 0,0 0,0 0,0 0,0 0,0 0,0 0,-1-1,1 1,0 0,0 0,0 0,0 0,0 0,-1 0,1 0,0 0,0 0,0 0,0 0,0 0,0 0,-1 0,1 1,0-1,0 0,0 0,0 0,0 0,0 0,0 0,-1 0,1 0,0 0,0 1,-3 20,1 16,1 22,1 13,0 12,0 11,0 12,1 16,-1 12,0 17,0 8,0 5,0 6,0 12,0-2,0-7,0 1,0-10,0-3,0-14,0-17,6-11,-1-14,6-11,-1-13,4-11,-2-13,-2-12,3-19,-3-17,3-16,-2-16,3-17,-2-6,2 0,4-8,2-2,8-1,2-1,2 1,5-5,-7 1,5 0,-2 2,-1-4,4 1,-7 6,4 3,-6 6,-2 6,0 0,-1 3,-23 40,0-4,0 0,0 0,0 0,0 1,0-1,1 0,-1 1,0-1,0 0,1 1,-1 0,0-1,1 1,-1 0,1-1,2 1,-2 3,0-2,0 1,-1-1,1 0,0 1,0-1,-1 1,1 0,-1-1,1 1,-1 0,0 0,0 0,2 3,17 58,-5 25,-4 31,-6 5,-2 7,-2 9,-2 7,0 6,0-7,0-3,1-9,-1-8,1-3,0-10,0-15,0-19,0-18,0-15,0-21,-5-18,-1-15,1-10,1-7,-5-4,-4 4,-4 6,-5 5,-2 6,3-1,0 2,4-4,-1 2,-1 1,4 8,3 13,-1 7,-3 10,3 10,2 0,3 6,4 1,-4 9,2-4,0 1,-3 0,1 0,1 0,1 5,3 1,1 5,1-1,1-1,0-1,0 2,1 4,-1-2,0 4,0 3,0 3,0 2,6 2,0-5,-1 12,5 0,-1-4,3-1,-1-17</inkml:trace>
</inkml:ink>
</file>

<file path=ppt/ink/ink6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11-07T09:29:03.419"/>
    </inkml:context>
    <inkml:brush xml:id="br0">
      <inkml:brushProperty name="width" value="0.2" units="cm"/>
      <inkml:brushProperty name="height" value="0.2" units="cm"/>
      <inkml:brushProperty name="color" value="#FFFFFF"/>
      <inkml:brushProperty name="ignorePressure" value="1"/>
    </inkml:brush>
  </inkml:definitions>
  <inkml:trace contextRef="#ctx0" brushRef="#br0">1 1,'2'0,"0"0,0 1,0-1,0 1,0 0,0-1,0 1,0 0,0 0,-1 0,1 1,0-1,0 0,-1 1,1-1,-1 1,0-1,1 1,-1 0,0-1,0 1,0 0,0 0,0 0,0 0,-1 0,1 0,0 0,-1 0,0 0,1 3,1 11,0 1,-2-1,0 18,0-16,-2 681,2-689</inkml:trace>
</inkml:ink>
</file>

<file path=ppt/ink/ink6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11-07T09:29:04.443"/>
    </inkml:context>
    <inkml:brush xml:id="br0">
      <inkml:brushProperty name="width" value="0.2" units="cm"/>
      <inkml:brushProperty name="height" value="0.2" units="cm"/>
      <inkml:brushProperty name="color" value="#FFFFFF"/>
      <inkml:brushProperty name="ignorePressure" value="1"/>
    </inkml:brush>
  </inkml:definitions>
  <inkml:trace contextRef="#ctx0" brushRef="#br0">1 0,'0'2,"1"0,0 0,0 0,0 0,0-1,0 1,0 0,1 0,-1-1,1 1,-1-1,1 0,-1 1,1-1,2 1,29 20,-31-21,9 5,1-1,-1 0,18 4,31 15,-47-19,0 0,0-1,1-1,-1 0,1 0,23 0,12 3,-9-1,-1-2,44-2,-63-2</inkml:trace>
</inkml:ink>
</file>

<file path=ppt/ink/ink6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11-07T09:29:05.293"/>
    </inkml:context>
    <inkml:brush xml:id="br0">
      <inkml:brushProperty name="width" value="0.2" units="cm"/>
      <inkml:brushProperty name="height" value="0.2" units="cm"/>
      <inkml:brushProperty name="color" value="#FFFFFF"/>
      <inkml:brushProperty name="ignorePressure" value="1"/>
    </inkml:brush>
  </inkml:definitions>
  <inkml:trace contextRef="#ctx0" brushRef="#br0">1 0,'4'0,"5"0,5 0,4 0,3 0,2 0,0 0,1 0,1 0,-2 0,1 0,0 0,-1 0,0 4,0 1,1 0,-2 0,-3-3</inkml:trace>
</inkml:ink>
</file>

<file path=ppt/ink/ink6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11-07T09:29:05.944"/>
    </inkml:context>
    <inkml:brush xml:id="br0">
      <inkml:brushProperty name="width" value="0.2" units="cm"/>
      <inkml:brushProperty name="height" value="0.2" units="cm"/>
      <inkml:brushProperty name="color" value="#FFFFFF"/>
      <inkml:brushProperty name="ignorePressure" value="1"/>
    </inkml:brush>
  </inkml:definitions>
  <inkml:trace contextRef="#ctx0" brushRef="#br0">1 1,'3'2,"0"1,0-1,1 0,-1 0,0 0,1-1,0 1,-1-1,1 0,0 0,0 0,6 0,53 2,-43-3,322 0,-318 0</inkml:trace>
</inkml:ink>
</file>

<file path=ppt/ink/ink6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11-07T09:29:06.592"/>
    </inkml:context>
    <inkml:brush xml:id="br0">
      <inkml:brushProperty name="width" value="0.2" units="cm"/>
      <inkml:brushProperty name="height" value="0.2" units="cm"/>
      <inkml:brushProperty name="color" value="#FFFFFF"/>
      <inkml:brushProperty name="ignorePressure" value="1"/>
    </inkml:brush>
  </inkml:definitions>
  <inkml:trace contextRef="#ctx0" brushRef="#br0">0 1,'2'5,"-1"0,1 0,0 0,1 0,-1-1,1 1,-1 0,2-1,-1 0,6 6,3 6,18 34,-2 2,33 88,-32-71,1 2,-13-27,1-1,3-1,51 78,-58-103,0-1,31 27,-37-36,0-1,0 0,0-1,1 1,0-2,0 1,0-1,13 3,-5-4</inkml:trace>
</inkml:ink>
</file>

<file path=ppt/ink/ink6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11-07T09:29:07.124"/>
    </inkml:context>
    <inkml:brush xml:id="br0">
      <inkml:brushProperty name="width" value="0.2" units="cm"/>
      <inkml:brushProperty name="height" value="0.2" units="cm"/>
      <inkml:brushProperty name="color" value="#FFFFFF"/>
      <inkml:brushProperty name="ignorePressure" value="1"/>
    </inkml:brush>
  </inkml:definitions>
  <inkml:trace contextRef="#ctx0" brushRef="#br0">394 1,'-2'0,"0"1,-1 0,1 0,0-1,0 1,0 0,0 1,0-1,0 0,0 1,0-1,0 1,0-1,1 1,-3 3,-24 31,25-30,-45 70,-67 150,46-83,56-119,2 1,0 0,1 0,2 1,1 0,-8 53,-5 60,19-119</inkml:trace>
</inkml:ink>
</file>

<file path=ppt/ink/ink6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11-07T09:29:07.624"/>
    </inkml:context>
    <inkml:brush xml:id="br0">
      <inkml:brushProperty name="width" value="0.2" units="cm"/>
      <inkml:brushProperty name="height" value="0.2" units="cm"/>
      <inkml:brushProperty name="color" value="#FFFFFF"/>
      <inkml:brushProperty name="ignorePressure" value="1"/>
    </inkml:brush>
  </inkml:definitions>
  <inkml:trace contextRef="#ctx0" brushRef="#br0">0 1,'3'3,"-1"0,0 1,0-1,0 1,0 0,0 0,-1 0,1-1,-1 1,0 0,-1 1,1 4,2 56,-3-46,0 376,0-375</inkml:trace>
</inkml:ink>
</file>

<file path=ppt/ink/ink6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11-07T09:29:08.093"/>
    </inkml:context>
    <inkml:brush xml:id="br0">
      <inkml:brushProperty name="width" value="0.2" units="cm"/>
      <inkml:brushProperty name="height" value="0.2" units="cm"/>
      <inkml:brushProperty name="color" value="#FFFFFF"/>
      <inkml:brushProperty name="ignorePressure" value="1"/>
    </inkml:brush>
  </inkml:definitions>
  <inkml:trace contextRef="#ctx0" brushRef="#br0">0 0</inkml:trace>
</inkml:ink>
</file>

<file path=ppt/ink/ink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11-07T08:51:31.087"/>
    </inkml:context>
    <inkml:brush xml:id="br0">
      <inkml:brushProperty name="width" value="0.2" units="cm"/>
      <inkml:brushProperty name="height" value="0.2" units="cm"/>
      <inkml:brushProperty name="ignorePressure" value="1"/>
    </inkml:brush>
  </inkml:definitions>
  <inkml:trace contextRef="#ctx0" brushRef="#br0">1 1</inkml:trace>
</inkml:ink>
</file>

<file path=ppt/ink/ink7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11-07T09:29:09.898"/>
    </inkml:context>
    <inkml:brush xml:id="br0">
      <inkml:brushProperty name="width" value="0.2" units="cm"/>
      <inkml:brushProperty name="height" value="0.2" units="cm"/>
      <inkml:brushProperty name="color" value="#FFFFFF"/>
      <inkml:brushProperty name="ignorePressure" value="1"/>
    </inkml:brush>
  </inkml:definitions>
  <inkml:trace contextRef="#ctx0" brushRef="#br0">1 1,'0'741,"0"-734,0 1,1 0,0 0,1 0,0-1,0 1,0-1,1 1,0-1,1 0,0 0,0 0,0-1,1 1,-1-1,2 0,-1 0,1-1,0 0,0 0,0 0,1-1,-1 0,1 0,0 0,1-1,-1 0,0-1,1 1,0-1,-1-1,1 0,0 0,0 0,0-1,0 0,-1-1,1 0,0 0,0 0,14-5,62-41,-66 41</inkml:trace>
</inkml:ink>
</file>

<file path=ppt/ink/ink7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11-07T09:29:10.655"/>
    </inkml:context>
    <inkml:brush xml:id="br0">
      <inkml:brushProperty name="width" value="0.2" units="cm"/>
      <inkml:brushProperty name="height" value="0.2" units="cm"/>
      <inkml:brushProperty name="color" value="#FFFFFF"/>
      <inkml:brushProperty name="ignorePressure" value="1"/>
    </inkml:brush>
  </inkml:definitions>
  <inkml:trace contextRef="#ctx0" brushRef="#br0">0 25,'4'0,"5"-4,9-1,6-1,6 2,2 1,-1 2,3 0,-1 0,-2 1,-2 0,-3 1,-1-1,-1 0,-5 0</inkml:trace>
</inkml:ink>
</file>

<file path=ppt/ink/ink7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11-07T09:30:18.838"/>
    </inkml:context>
    <inkml:brush xml:id="br0">
      <inkml:brushProperty name="width" value="0.35" units="cm"/>
      <inkml:brushProperty name="height" value="0.35" units="cm"/>
      <inkml:brushProperty name="color" value="#DA0C07"/>
      <inkml:brushProperty name="ignorePressure" value="1"/>
      <inkml:brushProperty name="inkEffects" value="lava"/>
      <inkml:brushProperty name="anchorX" value="0"/>
      <inkml:brushProperty name="anchorY" value="0"/>
      <inkml:brushProperty name="scaleFactor" value="0.5"/>
    </inkml:brush>
  </inkml:definitions>
  <inkml:trace contextRef="#ctx0" brushRef="#br0">1746 283,'0'0,"0"-8,5-2,4-5,10-6,8 1,3-2,6 0,-1 4,-1 0,1 0,-2-1,-3 3,-1 4,-3 4,-6 8,-6 12,-5 6,-9 10,-12 6,-2 7,-10 3,-1 2,-7 1,-5 1,-3 0,-4 4,-2-1,0 1,-1-2,4 4,-4-1,5-1,-1-2,0-6,5 0,-2-7,5-4,-2-4,7-3,4-6,2-6,7-15,9-5,10-11,3-5,7 1,4-5,4-1,6-4,2-1,1 2,-1-3,-1 1,3-2,-1 1,0 2,-2-2,-1 1,-2-2,0 6,-5 2,-1-2,0 5,-3 1,-5 1,-7 4,-18 5,-20 5,-25 2,-16 4,-21 0,-11 2,-4 0,2-1,-10 1,-6 0,-6-1,-4 0,8 0,7 0,14 0,12 0,16 0,16 0,29 0,26 0,27 0,21 5,29 9,16 5,14 4,20 6,14 1,13 0,9 4,-4-2,3-2,-12-1,-9-7,-16-2,-7-1,-3-4,-9 0,-9-4,-7 3,-10-4,-15-2,-6-3,-10-2,-12 3,-15-1,-13-1,-15 0,-8-2,-9-1,-7 0,-4-1,-4 0,-5 0,-7 4,-3 1,0 0,2-1,4-2,2 5,8-2,3 5,4-1,6-2,17-1,15-6,1 0,-1 0,0 0,0 0,0 0,0 0,0 0,0 0,0 0,0 0,0 0,1 0,-1 0,0 0,0 0,0 0,0 0,0 0,0 0,0 0,0 0,0 0,0 0,0 0,1 0,-1 0,0 1,0-1,0 0,0 0,0 0,0 0,0 0,0 0,0 0,0 0,0 0,0 0,0 1,0-1,0 0,0 0,0 0,0 0,0 0,0 0,0 0,0 0,0 0,0 1,0-1,0 0,0 0,0 0,0 0,0 0,0 0,0 0,0 0,0 0,0 0,-1 0,1 1,23 1,18-1,18-1,9 0,15-5,21-5,5-5,6-3,3 2,5-2,10-6,3-1,-5-5,-4-6,-13 1,-14 2,-20 2,-10-2,-16 2,-11 2,-14 1,-11 3,-9 0,-5 2,-9 4,-6 6,-11 4,-12 4,-7 3,-15 2,-12 1,-19 0,-8 0,-9-1,-7 1,-3 4,2 4,-14 10,-1 9,-10 7,-2 5,-3 0,-5 2,9 1,11-4,21 1,22-8,23-4,26-8,35-20,0 0,-1 0,1 0,0 1,-1-1,1 0,0 0,-1 0,1 1,0-1,-1 0,1 1,0-1,0 0,-1 0,1 1,0-1,0 1,0-1,-1 0,1 1,0-1,0 0,0 1,0-1,0 1,0-1,0 0,0 1,0-1,0 1,0-1,0 0,0 1,0-1,0 0,1 1,-1-1,0 1,23 7,20-9,16-8,14-10,4-9,12-9,4-9,7-9,5-1,5-10,-6-3,2-2,-9 3,-11 6,-3 4,-11 6,-13 7,-7 7,-9 6,-14 14,-27 18,-2 0,1-1,0 1,0 0,0-1,0 1,0 0,0 0,0 0,0-1,1 1,-1 0,0 1,0-1,0 0,0 0,1 1,-1-1,0 1,0-1,-1 1,1-1,0 1,-1-1,1 1,-1 0,1-1,0 1,-1 0,0 0,1-1,-1 1,1 0,-1 0,0 0,0 0,1 1,4 26,-5 14,-1 7,4 8,0 1,4-1,5-3,4-2,8 7,7-1,1-7,10-6,-2-8,3-10,0-9,6-9,6-4,1-4,3-2,8-1,3 0,-3-4,-4-4,-4-5,-6-8,-3 2,-7-6,-6 4,-6-5,-3 6,-8 0,-7-4,-5 0,-4 0,-3 0,-1 1,-6 5,-4 1,-6 5,-7 4,-8 4,-11 3,-9 2,-8 1,-5 1,-4-1,-3 1,5 0,-1-1,6 1,8-1,5 0,7 0,7 0,9 4,13 1,21 4,20 4,29 9,19 2,21 7,22 1,-2-5,3-3,8 4,0-1,7-1,3 0,-8-1,1-1,-10-1,-8-4,-17-5,-16-5,-14-4,-24-3,-21-2,-19 0,-18-6,-14-4,-9 0,-7-4,2 2,3-2,0 2,-1 3,0-2,-2 3,-2 2,0 1,-1 3,0 0,0 2,-1 0,5 0,5 1,5-1,13 9,20-9,-1 0,-1 0,1 0,0 1,-1-1,1 0,0 0,0 1,0-1,-1 0,1 1,0-1,0 0,0 0,0 1,0-1,-1 0,1 1,0-1,0 0,0 1,0-1,0 0,0 1,0-1,0 1,0-1,0 0,1 1,-1-1,0 0,0 1,14 13,18 3,15 3,15-3,18 1,4-4,6-4,7-3,2-3,9-2,-1-2,-1 0,-3-1,-3 0,-4 1,-6-1,-6 1,-6 0,-9 0,-12 0,-11 0,-10 0,-11-5,-10-4,-7-5,-14-4,-12-3,-17-6,-12-6,-15-1,-12-3,-14 2,-11-3,2 3,-11 3,-8-2,-12-2,-7 2,0-3,-16-2,-5 2,-5-2,6 4,4 2,9 4,9 2,12 7,15 6,17 5,16 4,16 4,9 1,10 1,8 0,8 4,8 6,7 4,3 7,4 4,1 6,5 5,5 9,8-2,5-3,7 0,0-5,1-3,7-4,3-2,3-3,10 4,7-5,9-1,7 0,2-5,0-5,-2-4,2-4,3-2,-2-2,2 0,2-1,17 0,2 0,-4 1,-10-1,-8-3,-11-1,-10-4,-11-5,-10 2,-3-3,-1-2,-3-2,-2-2,-4 4,-5-2,-3 1,0 3,-5-1,1 4,-3-2,-4-1,-2-3,-8-1,-6 2,-6 5,-9-2,-3-1,-2 3,-5 3,1 2,2 3,1 2,2 1,1 2,7 4,14 4,19 6,24 8,24 3,16 6,25 5,12 4,6-7,8-2,9 0,-2-2,3-1,8-3,6-1,9 4,4-1,-4-1,0-5,-1-1,-9-5,-14-1,-15-4,-17-3,-13-3,-12-2,-16-2,-33-6,-33 4,1 1,0 0,0-1,0 1,1 0,-1-1,0 1,0 0,0-1,0 1,0 0,0-1,0 1,0 0,0-1,0 1,0 0,0-1,0 1,0-1,0 1,0 0,0-1,0 1,0 0,0-1,-1 1,1 0,0 0,0-1,0 1,-1 0,1-1,0 1,0 0,-1 0,1 0,0-1,0 1,-1 0,1 0,0 0,-1-1,1 1,0 0,-1 0,1 0,0 0,-1 0,0 0,-34-15,-36-8,-21-2,-26-6,-18-5,-5 0,1 2,-9 3,-4 2,-9 3,-21-3,-17 0,0 2,10 5,11 6,24 6,19 4,23 4,23 2,22 0,13 1,24 5,31-5,-1-1,1 0,-1 1,1-1,-1 0,1 1,-1-1,1 0,0 1,-1-1,1 0,-1 1,1-1,0 1,-1-1,1 0,0 1,0-1,-1 1,1-1,0 1,0-1,0 1,0 0,0-1,-1 1,1-1,0 1,0-1,1 2,10 17,22 4,11 2,24 1,14 4,13 4,10 0,3-6,7-3,-2-1,6-7,0-5,-4-4,-5-4,7-3,6-1,5-1,5 0,-5 0,-9 1,-12-1,-13 1,-14 0,-13-5,-19-5,-21-4,-27 14,1 0,-1-1,1 1,-1-1,1 0,-1 1,0-1,1 1,-1-1,0 0,1 1,-1-1,0 0,0 1,0-1,0 0,0 0,0 1,0-1,0 0,0 1,0-1,0 0,0 0,-1 0,-9-20,-16 3,-9-1,-12 4,-32-9,-26-7,-19-1,-12 0,-12-3,3 1,4 3,7 2,6 2,1 2,-1 2,-6-1,-4 2,8-1,3 5,10 5,3 4,12 4,9 3,19 1,16 2,19 4,15 5,23-8,0-1,1-1,-1 1,0 0,1 0,-1 0,1 0,-1 0,1 0,-1 0,1 0,0 0,0 0,-1 0,1 0,0 0,0 2,10 25,23 7,30 11,30 7,23 3,19 1,6-7,7-3,6-6,4-6,12-5,10-3,11-3,8-1,5-1,8-5,-2-4,5-5,-6-3,-19-3,-11 3,-19-1,-16 0,-22-1,-23-1,-20-1,-20 0,-16-1,-10 0,-13-5,-8-5,-6-4,-5-4,-11-3,-6 3,-5 4,-3 4,-10-1,-10-1,0 1,-3 3,0 2,-4 2,-6 2,1 1,-8-3,-3-1,-3 1,3 1,6 1,4 0,-1 1,9 1,6 0,8 0,4 0,5 0,12 5,15 0,19 4,13 4,18 9,11-2,12 1,12 2,11-1,14 1,9 0,14 0,6 0,8-4,5-1,-4-4,2-4,-3-3,-2-4,-3-2,-6-1,-2 0,-15-1,-9 0,-13 1,-11-1,-18 1,-15 0,-12 0,-11 0,-10-5,-18 0,-15-9,-14 1,-15-4,-12 3,-22-7,-6-1,-8-1,-8-2,-2 1,-10-1,-4 1,-12-4,-7 0,-9-5,-8 1,4 6,-5 2,12 7,2 5,15 5,16 3,12 3,16 1,12 1,15 0,9 0,10 0,5 0,13-1,10 0,15 0,13 5,14 4,7 5,9-1,29 3,19-2,17-4,12-3,11-3,0-1,4-3,-9 0,3 0,-2-1,5 1,4-1,-4 1,3 0,3-1,-6 1,-11 0,-16 0,-20 0,-19 0,-14 1,-24-1,-21 0,-26 0,-19-5,-12 0,-13-4,-18 0,-6-3,-18-8,-5-3,-16-6,-11-2,-2 1,-15 1,-8-3,-11 1,-4 2,-2 1,-1 2,2 6,0 6,11 5,11 4,10 3,17 2,12 1,12 0,10 0,12 0,14-1,12 1,10-1,11 5,25-4,-1-1,0 0,-1 0,1 1,0-1,0 0,-1 1,1-1,0 0,0 1,0-1,-1 0,1 1,0-1,0 0,0 1,0-1,0 1,0-1,0 0,0 1,-1-1,2 1,-1-1,0 0,0 1,0-1,0 0,0 1,0-1,0 1,0-1,1 0,-1 1,0-1,16 15,24 7,14 7,20-2,6-1,8-1,12-1,4 0,13 4,13-1,26 1,14-1,11-6,16-1,11-6,20 1,2-4,14-3,-4-3,0-2,-3-2,-2-1,-6 0,-12-1,-14 0,-18 1,-17-1,-17 1,-20 0,-19 0,-17 0,-12 0,-14 0,-14 0,-12 0,-10 0,-10-4,-19-1,-11-4,-9 0,-11 1,-12-2,-10 2,-10 1,-10-3,-9-2,-20 1,-15-3,-12 2,-13-2,-15-1,-21 1,-9-1,-12 3,-2 3,0 3,7-2,17 1,16 2,21 1,21 2,17 1,19 1,14 0,15 0,21 0,27 0,6 0,27 1,39-1,28 0,32 4,31 6,24 4,24 3,9 4,23 6,15 2,15 4,4 0,8-2,6-1,-4-3,2-6,-6-2,-2 0,-11 0,-16-4,-14-3,-21-5,-20-2,-28-3,-27-2,-25 0,-25-1,-24 0,-15 1,-27-1,-23 1,-25 0,-20 0,-23 0,-15 0,-24 0,-19 0,-26 0,-12 0,-8 0,-11 0,-6 0,-15 0,-7 0,0 0,-5 0,-1 0,1 0,6 0,10 0,6 0,14 0,8 0,10 0,17 0,11 0,18 0,16 0,16 0,14 0,10 0,21 4,23 1,26 0,21 4,31 3,21-1,26-1,19 1,7-1,22-3,12 3,14-2,10-2,6-1,10-3,2 0,10-2,0 0,7 0,-7 0,-13-1,-14 1,-23 0,-24 0,-25-5,-23-4,-25-1,-21-3,-20-3,-35 15,0 0,1 0,-1 0,0 0,0 0,0 0,0 0,0 0,0-1,0 1,0 0,-1 0,1-1,0-1,-1 3,0-1,0 0,0 1,0-1,-1 0,1 0,0 1,0-1,0 0,-1 0,1 1,0-1,-1 0,1 1,-1-1,1 0,0 1,-1-1,0 1,1-1,-1 1,1-1,-1 1,0-1,-31-17,-25 0,-27-6,-26-6,-21-2,-30-3,-16 0,-15 3,-22-3,-12 3,-8 1,-3 3,-6-2,6 0,-7 2,-4 6,12 5,6 7,14 0,11 3,13 2,12 2,22 1,20 1,23 1,19 1,17-1,20 1,14-1,16 5,12 4,19-9,-2 0,0 1,0-1,0 1,0-1,0 0,0 1,0-1,0 1,1-1,-1 0,0 1,0-1,0 1,1-1,-1 0,0 1,0-1,1 0,-1 0,0 1,1-1,-1 0,0 0,1 1,-1-1,1 0,-1 0,0 0,1 0,0 1,34 17,32 7,35 3,31 1,29 5,26 3,24-1,9-3,18 3,23 1,1-2,17-2,4-7,6-4,-4-6,-3-1,-6-3,-12 0,-6-3,-19-2,-25-2,-25-2,-30-2,-30-1,-29 0,-28-1,-18 1,-19-5,-24 0,-21-4,-16-5,-17 2,-26-3,-22-2,-25 2,-33-1,-15-1,-23-2,-18-6,-21-1,-24-2,-15 1,-15 1,-1 1,-8 1,6 0,6 0,16 6,24 4,25 6,33 3,34 3,39 1,31 2,34 0,31 0,29-1,40 1,49-1,42 1,45-1,26 0,33 0,8 0,24 0,23 0,8 0,15 0,9 0,10 0,-7 0,0 0,-9 0,-20 0,-23 4,-31 1,-36-1,-41 0,-35-1,-31-1,-25-1,-20-1,-14 0,-10 0,-10 0,-16 0,-15-1,-36 1,-38 0,-35 0,-28 0,-24 0,-8 0,-11 0,-6 0,-9 5,5 0,5 4,9 4,14 0,12 2,15 2,13-3,15-2,15-4,14-3,25-3,30-1,42-1,43 0,49-1,42 5,42 0,27 0,37 0,33-1,24-2,20 0,0 0,-6-1,-18 0,-28 9,-38 0,-32 0,-41-1,-42-2,-41-3,-33-1,-37-1,-27-1,-9 0,-34 0,-30-1,-32 1,-28 0,-28-1,-36 1,-15 0,-23 0,-13 0,-8 0,5-4,-6-6,-9-8,-1-10,-4-7,6-1,2 1,18-2,11-6,11 2,40 7,42 9,36 4,33 6,24 2,25 4,21 8,0 1,0 0,0 0,0 0,0-1,0 1,0 0,0 0,0 0,0-1,0 1,0 0,0 0,0 0,0-1,0 1,0 0,0 0,0 0,0-1,0 1,0 0,0 0,0 0,0 0,0-1,1 1,-1 0,0 0,0 0,0 0,0 0,1-1,-1 1,0 0,0 0,0 0,0 0,1 0,-1 0,0 0,0 0,0 0,1 0,-1 0,0 0,0 0,0 0,1 0,-1 0,0 0,0 0,0 0,1 0,-1 0,35-4,27 2,31 1,18 1,23 1,20-1,23 5,24 5,12 9,20 9,6 2,12 1,-4 0,7 2,14-2,-3-1,14 7,-7-1,2-2,-10-2,-3-8,-1-2,-15-7,-11-4,-20-5,-22-4,-19-1,-30-1,-24-1,-22 0,-24 0,-20 0,-14 1,-25-1,-24 1,-21 0,-32 0,-27 0,-11 0,-16 0,-15 0,-6 0,-23 0,-12 0,-17 0,-20 0,-7 0,-22 0,-9 0,-17 0,-8 0,9 0,-3 0,18 0,8 0,25 0,28 0,25 0,31 0,33 0,24 0,31 0,25 0,20 0,36 0,37 0,33 0,30 5,22 0,21-1,9 0,19-1,1-1,8-1,14-1,9 0,12 0,-4 0,11 0,1-1,6 1,3 0,-10 0,-3 0,-17-4,-15-6,-28-4,-31-3,-32 0,-34 0,-30 2,-22 0,-24 3,-23 11,0 1,1 0,-1-1,0 1,0 0,0-1,1 1,-1 0,0-1,0 1,0 0,0-1,0 1,0 0,0-1,0 1,0-1,0 1,0 0,0-1,0 1,0 0,0-1,0 1,0 0,0-1,0 1,-1-1,1 1,0 0,0-1,0 1,-1 0,1 0,0-1,-1 1,-28-11,-36 3,-34 2,-36 3,-29-3,-32 1,-14 1,-23-4,-25-4,-5 1,-17-3,-5 3,-7 1,1 4,-3 2,-10 2,11 1,-1 1,10-9,4 0,17-4,11 1,15 2,21 2,17 4,30 1,26 2,26 1,25 0,19 1,20-1,13 1,15 4,15 4,22 5,15 0,15 2,13 2,12-3,24 1,18 1,23 7,15 1,16 2,14-1,17-4,14-7,16-4,3-5,22-4,7-1,19-2,6 0,13 0,2 0,-2 0,1 1,-4 0,1 0,-8 0,-17 0,-8 0,-15 0,-4 0,-14 0,-16 0,-22 0,-26 0,-16 0,-23-5,-15-4,-15-1,-11 2,-12-4,-14-2,-12 2,-10-3,-11-1,-8-3,-8-1,-9 2,-12 0,-11 4,-18 4,-21-1,-18-2,-11 2,-5 2,-3-1,-12-4,-14-2,-16 2,-11-2,-7 3,-13 3,-6 4,-14 2,-2 2,-10 1,-4 2,-6-1,-5 1,0-1,2 5,7 10,17 4,17 8,28 2,27 1,31-5,31-2,59-22,-1 0,1 1,0-1,-1 0,1 1,0-1,0 1,0 0,0 0,1 0,-3 2,3-4,1 1,0-1,0 1,0-1,-1 1,1-1,0 1,0-1,0 1,0-1,0 1,0-1,0 1,0-1,0 1,0-1,0 1,0-1,1 1,-1-1,0 1,0-1,1 1,-1-1,0 1,0-1,1 0,-1 1,0-1,1 0,-1 1,0-1,1 0,-1 1,1-1,-1 0,1 1,41 11,38-5,45 2,39 2,31 8,30 3,14-2,25 1,11 0,17 0,20-4,15-4,16-4,7-4,8 2,1 3,-5 3,-4 4,-20 8,-26-3,-24-3,-26-6,-28-4,-25-5,-22-1,-28-3,-27-1,-21 0,-22 0,-21 1,-15-6,-16-3,-13-6,-9-3,-5-3,-8-1,-7 3,-18-5,-26-5,-18 0,-26-5,-17 1,-17-4,-4 3,-7 2,-7 3,-17 2,-12 6,-8 7,-21 5,-6 4,-17 4,-9 1,-11 1,-1 0,3 0,-4 0,9-1,10 1,14-1,22 0,20 0,23 0,21 0,28 0,27 0,23 0,32 0,25 0,8 0,28 0,29 0,27 0,31 0,25 0,27 0,24 0,25 0,13 0,10 0,12 0,-1 0,19 0,6 0,-7 0,2 0,-6 0,-1 0,-12 0,-9 0,-13 0,-18 0,-14 0,-24 0,-30 0,-27 0,-27 0,-22 0,-14 0,-25 0,-28 0,-25 0,-27 0,-20 0,-14 0,-24 0,-15 0,-11 0,-11 0,-10 0,-14 0,-10 0,-11 0,-5 0,4 0,-9 0,1 0,-4 0,2 0,2 0,8 0,16 0,13 0,18 0,21 0,23 0,24 0,28 0,39 0,47 0,42-5,49-4,33-1,43 2,49 1,32 2,31 3,15 0,24 2,5 0,15 0,-1 1,17-1,27 0,-2 0,9 1,-19-1,-22 4,-31 6,-18-1,-23 4,-31 3,-22 3,-35 1,-31 3,-35 0,-32 0,-26-4,-28-4,-23-6,-20 1,-21-3,-24-1,-21-3,-21-1,-36-1,-26-6,-31-4,-25-6,-37-3,-13-3,-20-2,-29-1,-12 5,-1 4,7 5,2 4,20 4,14 1,14 1,19 1,15 0,19 0,22 0,25 4,22 0,16 4,21 0,17-2,12 4,23-3,15-8,0 0,0 1,0-1,-1 0,1 0,0 0,0 1,0-1,0 0,0 0,0 0,0 1,0-1,0 0,0 0,0 0,1 1,-1-1,0 0,0 0,0 0,0 1,0-1,0 0,0 0,0 0,1 1,-1-1,0 0,0 0,0 0,0 0,1 0,-1 0,0 1,0-1,0 0,1 0,-1 0,0 0,0 0,0 0,1 0,-1 0,0 0,1 0,25 10,22-3,23 0,18 2,9-1,13-2,6-2,-2-1,15-1,8-2,15 0,12 0,4 0,11 4,13 1,13-1,6 0,-2-1,9 3,5 0,3 4,3-2,-8 0,-4-3,-9-1,-9-2,-10-1,-15-1,-17 0,-25 0,-16-1,-24 1,-21 0,-20 0,-23 0,-24-1,-25 1,-29-4,-29-1,-33-4,-28 0,-31 1,-34 3,-19-4,-20-2,-7 0,-19 2,2 3,-14 2,-11 1,-2 2,-4 1,7 0,0 1,9-1,2 0,4 1,14-1,6 0,18 5,21 4,28 10,21 3,25-1,25 1,24-5,29 0,29-4,35-12,1-1,-1 0,1 0,-1 0,1 1,0-1,-1 0,1 0,0 1,-1-1,1 0,-1 1,1-1,0 0,0 1,-1-1,1 0,0 1,0-1,-1 1,1-1,0 1,0-1,0 0,0 1,0-1,0 1,-1-1,1 1,0-1,0 1,1-1,-1 1,0 0,19 9,31 3,21-3,19-3,8-1,23-3,15 3,12-1,18 0,10-2,21-1,9 0,6-2,16 0,10 0,26 0,7 0,8 0,16 0,1-1,4 1,-3 0,-5 0,-8 0,-19 0,-13 0,-11 0,-11 0,-18 0,-26 0,-14 0,-24 0,-24-4,-21-5,-25-1,-25-3,-30 1,-23 12,0-1,0 1,0-1,0 1,0 0,0-1,0 1,0-1,0 1,0-1,0 1,0-1,0 1,0 0,0-1,0 1,-1-1,1 1,0 0,0-1,0 1,-1-1,1 1,0 0,-1-1,1 1,0 0,-1 0,1-1,0 1,-1 0,1 0,0-1,-1 1,1 0,-1 0,0 0,-45-12,-42-1,-36 2,-43-2,-24-2,-31-3,-17-2,-22-1,-30 3,-17 0,-21-1,-8 4,-11 4,5 3,-6 4,-8 2,8 1,5 2,17-1,14 1,19 0,20-1,12 1,26 3,19 6,24 4,30 4,34-2,26-3,32 1,69-12,-1-1,0 0,0 0,0 0,0 1,0-1,0 1,1 0,-1 0,-3 3,5-5,1 1,-1 0,1-1,0 1,-1-1,1 1,0 0,-1-1,1 1,0 0,0-1,0 1,0 0,-1 0,1-1,0 1,0 0,0-1,0 1,1 0,-1 0,0-1,0 1,0 0,1-1,-1 1,0 0,1-1,-1 1,0-1,1 1,0 0,4 4,-1-2,1 1,-1 0,1-1,0 0,9 4,64 18,46 9,48 4,37-1,29 3,23-3,26-3,14-3,20-8,45-7,19 2,42 1,21 2,33-4,3-4,25-4,16-4,-19-2,-29-3,-41 0,-42-1,-61-4,-42-10,-42-9,-49-3,-36-7,-40 4,-36 2,-24 2,-20 2,-18 0,-17 6,-10 17,1 1,0-1,0 0,-1 0,1 1,0-1,-1 0,1 1,-1-1,1 0,-1 1,1-1,-1 1,0-1,1 1,-1-1,1 1,-1-1,0 1,0 0,1-1,-2 1,-31-9,-20 5,-30 2,-18 2,-21 0,-7 1,-12 0,-13 0,-10-1,-23 1,-12-1,-22 0,-10 0,-15 0,-2 0,5 0,-2 0,9 0,-2 0,11 0,21 0,11 0,17 0,20 0,24 0,28 0,22 0,27-5,27-4,30 8,0 1,0-1,-1 1,1-1,0 1,-1-1,1 1,0-1,0 1,0-1,-1 1,1-1,0 1,0-1,0 1,0-1,0 0,0 1,0-1,0 1,0-1,0 1,0-1,0 1,1-1,-1 1,0-1,0 1,0-1,1 1,-1-1,0 1,1-1,0 0,25-26,34-8,29-1,36-8,39-3,25 3,35 0,14 0,27 4,10 5,17-1,26 4,5 7,16 6,1 8,18 5,-7 4,4 2,-1 1,-15 0,-11 0,-30 0,-19-5,-28 0,-23 0,-20-5,-31 2,-24-5,-31 3,-24 1,-25 2,-20 2,-16 2,-14-3,-10-5,-18 1,-13 1,-12-3,-9 2,-9 2,-18 2,-16 2,-13 1,-24 1,-13 1,-26 5,-14 5,-10 4,-25 9,-12 8,-23 10,-10 1,-2 3,-8 5,1 1,-1 10,12-1,20 3,11 3,19-4,13 2,17-4,26-4,24-12,30-9,20-6,24-4,23-3,25-21,-3 0,1 0,0 0,0-1,0 1,0 0,0 0,0 0,0-1,1 1,-1 0,0 0,0 0,1-1,-1 1,0 0,1 0,-1-1,1 1,-1 0,1-1,-1 1,1 0,-1-1,1 1,0-1,0 1,37 20,42 5,31 0,43 1,37 0,37-6,40-6,21-5,30-4,10-4,39-1,25-2,35 0,21-5,27-8,16-6,-79-3,-99-11,-102-1,-186 30,-3-1,-1-1,33-15,-46 20,-4 0,0 0,0 0,-1-1,0 0,1 0,-1 0,0-1,0 1,-1-1,7-7,-5 10,-4 0,1-1,-1 0,0 1,0-1,0 0,0 0,0 0,0 0,0 0,-1 0,1 0,-1 0,1 0,-1 0,0 0,0 0,0-4,3 2,-3 1,0-1,0 1,-1 0,0 0,1-1,-1 1,0 0,0 0,-3-5,-14-29,-2 4,2-2,0 8,-1 7,-5 2,-11 1,-24-1,-14 4,-31-1,-21-2,-22-1,-27-7,-16-1,-26-1,-8 5,-7 1,-17 0,-11 5,-23 4,-11 5,-22-2,-9 3,-1 1,-6-3,14 1,-4 1,11 2,22 1,10-3,16 1,11-5,19-3,21-3,17-4,20 3,19-1,21 4,25-1,27 3,37 4,38 4,10 2,42 3,56 3,39 0,38 5,27 4,26-1,11-2,23 2,19-2,16-3,21 3,4 2,18-1,1 3,13 6,24 4,-4 1,-2 0,-21 1,-21 8,-34 0,-25 4,-36 3,-41-3,-42-7,-44-4,-35-3,-32-2,-42-21,-1-1,0 1,1 0,-1 0,0 0,0 0,0 0,0 1,0-1,0 0,0 0,-1 1,1-1,0 1,-1-1,1 2,0-2,-1 0,0 0,0 0,0 0,0 0,0 0,-1 0,1 0,0 0,0 0,-1 0,1 0,-1 0,1 0,-1 0,1 0,-1 0,1-1,-1 1,-1 1,-28 15,-17 0,-17 6,-18 0,-13 2,-15-4,-7-6,-18-4,-15-5,-23-3,-15-2,-7-2,-17 0,-3 0,-17 0,-4 1,-3-1,1 1,0 0,-6 0,5 0,10 0,9 0,6-5,9-4,16-1,11-3,23 2,25 2,21 2,36 3,46 2,50 1,53 1,43-5,47 1,32 0,31-4,17 0,17-3,13-7,7-4,11-3,-4 4,8 0,-9 0,3 1,0-2,-8 5,-11 4,-27 4,-25 4,-37 3,-32 1,-35 2,-28-1,-27-3,-27-1,-30 2,-8 0,-25-2,-27 2,-32 0,-33 1,-21 1,-24 0,-14 0,-13 0,-3 0,-16-4,-16-1,-13 1,-17 0,-7 1,-11 1,-5 1,-11 1,-14 0,0 0,-7 0,6 0,1 1,12 3,11 1,10 4,23 0,19 3,32-2,23-1,23-3,26 2,22-1,16-1,16-2,17-2,3-1,10 0,6-1,6 0,-1-1,3 6,1-1,1 5,2 0,4 3,7 3,-1-2,-5-2,-6-3,-3-3,-5-3,-5 0,6-2</inkml:trace>
</inkml:ink>
</file>

<file path=ppt/ink/ink7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11-07T09:30:36.059"/>
    </inkml:context>
    <inkml:brush xml:id="br0">
      <inkml:brushProperty name="width" value="0.35" units="cm"/>
      <inkml:brushProperty name="height" value="0.35" units="cm"/>
      <inkml:brushProperty name="color" value="#DA0C07"/>
      <inkml:brushProperty name="ignorePressure" value="1"/>
      <inkml:brushProperty name="inkEffects" value="lava"/>
      <inkml:brushProperty name="anchorX" value="-28293.58398"/>
      <inkml:brushProperty name="anchorY" value="-1803.29431"/>
      <inkml:brushProperty name="scaleFactor" value="0.5"/>
    </inkml:brush>
  </inkml:definitions>
  <inkml:trace contextRef="#ctx0" brushRef="#br0">13951 977,'0'0,"-24"0,-28 0,-15 0,-9 5,-5 5,0-1,10 5,13 2,16 3,15 2,27-20,-1 0,1 0,-1 0,0 1,1-1,-1 0,1 0,-1 0,1 0,0 1,0-1,-1 0,1 0,0 1,0-1,0 0,0 2,13 25,24 10,34 10,46 9,31 6,43 5,29-2,40-3,39-10,26-8,38-9,16-10,24-10,-1-7,7-5,9-3,-9-3,1 1,-22-1,2 0,-20 1,-8 0,-8 1,-22 0,-16 0,-20 0,-24 0,-31 0,-31-5,-37-4,-34 0,-33-5,-36-2,-23 2,-21-3,-26 18,0-2,1 1,-1 0,0-1,1 1,-1 0,0-1,0 1,1 0,-1-1,0 1,0-1,0 1,0-1,0 1,1 0,-1-1,0 1,0-1,0 1,0-1,0 1,0-1,0 1,0 0,-1-1,1 1,0-1,0 1,0-1,0 1,-1-1,-25-18,-29-7,-34-2,-46-6,-52 1,-49-4,-59-3,-34 3,-37 2,-36 3,-51-2,-51-6,-28-8,-27 1,-31-1,-12 4,-18 2,-1 4,18 8,7 1,30 7,47 6,31 5,34 6,43 3,47 1,44 2,36 0,49 0,38 0,42 0,42 0,41 3,27 1,22 5,23-9,0 0,-1-1,1 1,0-1,0 1,-1-1,1 1,0 0,0-1,0 1,0 0,0-1,0 1,0 0,0-1,0 1,0-1,0 1,0 0,1-1,-1 1,0-1,0 1,1 0,-1-1,1 2,37 24,52 23,44 10,67 10,42 9,61 7,47-5,73 8,77 7,11-12,0-8,30-10,24-17,39-15,61-5,59-4,58-7,85-5,59-5,59-4,45-2,22-1,18-1,-14 0,-61 0,-76 0,-95 1,-128 0,-116-1,-120 1,-95 0,-93 0,-75 0,-58 0,-64 0,-60-2,-15 0,-40-8,-63-4,-56-4,-64-8,-50-7,-63-5,-65-9,-55 1,-55-6,-67-5,-56-9,-81-5,-56-6,-66 7,-52 6,-44-4,-11 5,-19-1,21 4,12 13,15 13,19 12,17 0,28 3,47-10,46-6,66-1,70-4,85 2,90 8,73 8,71 8,57 7,60 3,52 4,44 1,33 0,48 2,10 1,52 11,60 5,72 9,99 10,64 11,44 4,41 6,53 4,39 4,49 1,50 2,50-4,42-5,67-15,55-13,78-3,75-10,74-7,85-6,58-4,40-3,62-2,27 0,31-1,-21 1,-53 0,-74 0,-65 1,-83 0,-81 0,-104 0,-115 0,-128 0,-120 0,-118 0,-99 0,-90 0,-74 0,-66 0,-64 0,-16 0,-44 0,-59 0,-68 0,-81 0,-70 0,-55 0,-45-4,-66-6,-52-9,-76-9,-81-3,-77-5,-85-14,-92-12,-67 1,-45 11,-53 3,-28 4,-16 0,7 9,-9 10,16 7,-2-1,15-5,28 3,24 3,39 5,53 5,40 2,44 4,44 0,64 2,78 0,85 0,91 0,95-1,72 0,71 1,59-1,61 0,52 0,45 0,67 4,69 6,71 4,68 5,61 2,77 11,44 2,39-5,45-1,81 2,85 3,118-5,99-6,109-6,123-7,103-4,67-4,78-1,44-1,20 0,57-1,20 1,15 1,-8-1,3 1,-17 0,-10 0,-40 9,-60 1,-49 0,-65-2,-90-2,-90-3,-96-1,-111-1,-121-1,-131 0,-178 0,-171-1,-157 1,-127 0,-114-1,-72 1,-74 0,-44 0,-40 0,-43 0,-32 0,-53-4,-93-1,-102 0,-86 1,-123-9,-129 2,-118 0,-100 3,-59-7,-56 1,-29 3,1 2,-15 4,16 1,-16 3,-12 1,20 0,-11 0,24 1,42-1,47 1,75-1,74 0,101 0,109 0,119 0,140 0,134 0,105 0,98 0,91 0,69 0,68 0,64 0,63 0,15 0,62 0,76 0,58 0,63 0,84 0,41 0,50 0,44 0,54 0,76 0,108 0,87 0,95 0,112 0,98 5,112 0,90 0,70-1,99-1,66-1,67-1,70-1,62 0,68 0,44 0,21 0,27-1,-1-3,-35-11,-202 0,-389-8,-386-16,-346-25,-368 31,-165 28,1 0,-2-2,30-14,-22 19,-14-3,-1 0,0 0,15-13,-23 17,0 0,-1-1,1 1,-1 0,1-1,-1 1,0-1,1 0,-1 0,0 1,0-1,0 0,-1 0,1 0,0 0,-1 0,1 0,-1 0,1-3,11 7,-12-3,1-1,-1 1,1-1,-1 0,0 1,0-1,0 0,0 1,0-1,0 0,0 1,0-1,-1 0,1 1,0-1,-1 1,0-1,1 0,-1 1,0-1,0 1,0 0,0-1,0 1,0 0,0 0,0-1,-1 1,1 0,0 0,-1 0,1 1,-1-1,1 0,-1 0,1 1,-3-1,2-3,-8 0,1 1,0-1,-1 1,0 1,0 0,0 0,-12 1,-9-1,-3 2,-48 6,-97 19,-27 14,-27 10,-34 3,-29 6,-49-4,-93-3,-74-6,-74-2,-70-6,-53 1,-53 1,-33-8,-27-7,-40 1,-44-6,-29-5,-58-5,-37 0,-57 8,-34-2,-33-2,-38-3,-57-3,-39-3,-25-2,-5-2,13 0,34-1,26 1,45-1,25 1,33-1,47 1,48 0,74 0,65 0,75 0,54 0,79 0,88 0,100 0,95 0,77 0,66 0,65 0,58 0,51 0,37 0,44 0,35 0,31 0,60-5,55-9,53-5,59-14,76-2,77-10,119-7,113-13,127-10,101-3,104-16,80-13,90-4,76 1,44 2,60 13,21 13,10 13,29 10,-5 16,2 15,-12 11,-26 9,2 6,-23 3,-47 2,-43-1,-52 1,-68-1,-57-1,-114 0,-115-1,-136 0,-135 0,-114 0,-100 0,-87 0,-74 0,-61 0,-59 0,-58 0,-66 0,-58 0,-70 0,-49 0,-63 0,-93 0,-61 0,-32 0,-28 0,-15 0,-31 0,-27 0,-37 0,-71 0,-80 0,-82 0,-72 0,-51 0,-48 0,-33 0,-23 0,-27 0,8 0,-2 0,27 0,41 0,55 0,59 5,61 9,63 5,79 9,92-3,92-4,73 0,63-2,53 1,34 1,25 5,28 1,28 6,35-1,36-1,36-6,32-3,26 0,22-2,33-19,-2 0,1-1,0 1,-1-1,1 1,0 0,0-1,-1 1,1 0,0-1,0 1,0 0,0-1,0 1,0 0,0-1,0 1,0 0,0-1,0 1,0 0,0-1,1 1,-1 0,0-1,0 1,1-1,-1 1,1 0,-1-1,1 1,2 2,0 0,0-1,0 1,0-1,0 0,1 0,-1 0,5 1,55 19,33 1,27 0,35 0,18-4,32-5,35-5,27-3,47-4,19-1,21-2,40 0,88 0,81 1,93-1,83 0,105 1,72 0,55 0,65-4,33-11,63-8,34-10,20-2,13-4,-4-3,-9 7,-9 8,-39 9,-22 7,-30 5,-50 5,-46 1,-68 2,-78 0,-101-1,-107 0,-106 0,-94 0,-78-1,-83 0,-98 0,-83 0,-80 2,-21 0,-54 3,-62 0,-45-1,-54-2,-33 0,-41-1,-70 0,-45 3,-32 1,-16 0,-22-1,-43-2,-37 0,-45-1,-48 0,-45-1,-35 9,-39 10,-31 4,-32 9,-16-4,-18-5,1-7,21-5,19-6,9-2,0-3,1-1,7 0,23-1,22 1,50 1,69-1,51 1,64 0,55 0,58 0,51 0,47 0,43 0,35 0,40 0,42 0,35 0,44 0,47 0,54 5,69-1,54 1,67-1,46-1,64-1,39-1,38-1,63 0,69 0,78 0,97 0,89-1,72 1,91-4,59-11,34 1,24-9,-1 3,9-7,1 5,-36 4,-38 5,-63 6,-85 3,-91 2,-96 2,-100 1,-98 0,-86 0,-72 0,-73-1,-59 1,-49-1,-46 0,-45 0,-41 0,-11 0,-56 0,-48 0,-62 0,-54 0,-53 0,-71 0,-45 0,-57 0,-35 0,-47 0,-14 0,-6 0,-10 0,-16 0,-17 0,-42 0,-27 0,-22 0,-14-5,-21-9,-23-10,-11 1,-9 2,-3 6,-17 5,12 4,4 3,39 2,53 1,66 1,83 0,71 0,81 0,70-1,60 0,56 1,57 3,51 6,82-10,0 0,0 0,-1 0,1 0,0 0,-1 0,1 1,0-1,0 1,0-1,-1 1,1-1,0 1,0 0,0-1,0 1,0 0,0 0,0 0,0 0,0 0,1 0,-2 1,3-1,0 1,0-1,0 0,1 1,-1-1,0 0,1 0,-1 0,0 0,1 0,0 0,-1 0,1-1,-1 1,1 0,0-1,-1 1,3-1,85 26,58 2,60 1,82 9,71 8,54-1,37-2,31 0,34-5,42-9,82 1,77-7,98 3,63-6,63-5,40-5,41-3,28-5,33 8,4 0,-9-2,-25-1,-16-2,-37-2,-43-2,-71 0,-85-1,-103-1,-119 1,-116 0,-146-1,-132 1,-128 0,-121 0,-86 0,-82 0,-49 0,-53 0,-33 0,-43 0,-27 0,-54 0,-45 0,-41 0,-43 0,-26 0,-11 0,-25 0,-4 0,19 0,49 0,34 0,42 0,34 0,43 0,19 0,8 0,3 0,22 0,22 0,27 0,36 0,31 0,37 0,28 0,36 0,39 0,37 0,31 0,26 0,25 5,22 0,15-4,1 0,0-1,0 1,0-1,-1 1,1-1,0 1,0-1,0 1,0-1,0 1,0-1,0 1,1-1,-1 1,0-1,0 1,0-1,0 1,1-1,-1 1,0-1,0 0,1 1,0 0,22 17,27 9,24 7,38 10,23 4,38 3,30 5,34 1,22-2,31-7,37-6,29-2,73-10,41-9,18-7,5-7,31-4,29-3,57-1,38-1,32 1,19-1,21 1,19 1,24-1,-2 1,-30 0,-51 0,-78 0,-84 5,-81 0,-75 5,-67-1,-84 3,-72 3,-122-13,-2 1,-1 1,18 6,-26-10,-4 1,0 0,1 0,-1 0,0 0,0 0,1 0,-1 1,0-1,0 1,-1-1,1 1,3 3,-3-3,-2-2,1 1,-1 0,0 0,0 0,1 0,-1 0,0 0,0 0,0 0,0 0,0 0,0 0,0 0,0 0,0 0,0 0,-1 0,1 0,0-1,-1 1,1 0,-1 0,1 0,-1 0,1 0,-2 0,1 2,-2 1,0-1,0 0,-1 0,1 0,-1 0,-6 3,-60 32,-38 5,-56 12,-66 8,-51 5,-66-2,-51-2,-60-10,-64-5,-62-7,-64-2,-90-10,-72-8,-65-8,-70-7,-45-4,-41-3,-15-1,-16-6,-15-8,-11-15,5-18,-5-16,25-4,-4 1,15 7,21 6,16 4,55 2,67 7,63 10,77 9,104 9,97 7,92 3,80-1,68 1,55 0,52 1,49 1,46 0,51 0,48 1,14 0,53 0,61 5,63 0,84 9,72 0,55-2,50-2,38-3,47-3,64-2,73-1,99-1,77-1,57 1,79-1,77 1,47-1,65 1,53 0,25 0,-7 0,-23 0,-35 0,-59 0,-67 0,-67 0,-83-5,-81-4,-104-10,-102-4,-104-3,-89 3,-72 6,-60 0,-56 5,-51 4,-43 3,-66 2,-60 3,-14-1,-72 2,-73-1,-73 1,-54-1,-64 1,-37-1,-35 1,-59-1,-67 0,-74 0,-97 0,-87 0,-96 0,-129 0,-98 0,-114 0,-68 0,-44 0,-45 0,-22 4,1 10,-4 10,43-1,39 7,52-5,74-5,51-5,64-7,77-3,76-4,92-1,115-1,109 0,124 0,101 0,101 1,87-1,74 1,83 0,70-5,84-4,76-6,101-8,61 2,58-2,71 5,74 4,84 5,111 3,99 4,79 1,111-7,97-1,86 0,63 2,30 2,47 1,51 3,31 0,35 1,3 0,17 1,-16-10,-27-1,-17 1,-64-8,-90 1,-94 3,-111 3,-103 3,-124 4,-155 1,-196-3,-177 0,-160 1,-132 2,-39 1,-103-1,-101 5,-77 1,-79 10,-87 4,-121 0,-119 6,-130 6,-113-3,-142 4,-118-6,-141-6,-100-6,-103-5,-65-4,-40 7,5-2,-3-1,11 8,12-2,39-1,53-4,30-3,42-2,54-2,49-2,63 0,53-1,71 1,82-1,68-4,81-5,93-9,88 1,97-3,93-1,91-1,84 4,78 5,59 4,52 5,41 2,42 2,33 2,29 0,40 0,38-1,50 1,45 0,54-1,45 0,53 0,87 0,50 0,23 0,21 0,36 0,72 0,77 0,86 0,108 0,80 0,89 0,53 0,14 0,16 0,-16 0,-34 0,-28 0,-19 0,-13 0,-33 0,-46 0,-51 0,-70 0,-102 0,-90 0,-92 0,-78 0,-77 0,-63 0,-62 0,-55 0,-61 0,-56 5,-51-1,-55 6,-63 4,-56-2,-42-1,-46 1,-65-2,-42-2,-36-3,-34-2,-63 8,-69-1,-73 0,-99-3,-76-1,-69-3,-78-2,-63 0,-56-1,-20 0,-5-1,7 1,35-1,49 1,49 0,41 0,55 0,86 0,75 0,92 0,94 0,93 0,78 0,74 0,64 0,63 0,56 0,68 0,53 0,15 0,79 0,70 0,82 0,74 0,62 0,51 0,59 0,66-9,55-1,58-4,84-8,48-8,59-6,30 4,18 6,34 7,2 8,6 5,4 3,-24 3,-13 1,-11 1,-17-1,-34 0,-26 0,-13-1,-30 1,-25-1,-74 0,-69 0,-83 0,-78 0,-74 0,-74 0,-64 0,-58 0,-53 0,-43 0,-53 0,-32 0,-11 0,4 0,-39 0,-35-5,-38 0,-29 0,-33 1,-47 1,-29 1,-50 1,-36 1,-39 0,-30 0,-60 0,-66 0,-60 0,-79 5,-73 0,-51 10,-60 8,-44 13,-47 7,-14 5,17-6,12-11,42-9,50-9,18-6,66-5,52-2,75-2,82 0,82 0,70 1,69 0,51 0,50 1,48 0,44 0,42 0,40 0,36 0,42 0,58 0,56 0,75 5,50 4,58 1,52-1,86 7,66-1,103-3,89-3,88-2,106-4,75-1,63-2,91-5,58-19,71-10,31-9,14 4,13 8,-36 9,-44 8,-79 7,-70 4,-86 3,-109 1,-119 1,-125 0,-122-1,-108 0,-106 0,-84-1,-78 0,-71 0,-66 0,-72 0,-56 0,-67 0,-54 0,-77 0,-45 0,-58 0,-82 0,-74 0,-75 9,-98 1,-78-1,-68-1,-47-3,-68 8,-56-1,-31-1,-29-3,-6-3,10-2,7-1,-8-2,33 0,41 0,53-1,65 1,91 0,108-1,95 1,96 0,79 0,67 0,54 0,50 0,43-4,51-1,45 0,41 1,33 1,31 2,27 0,7 1,40-1,38 1,66 0,49 0,59 1,76-1,55 0,24 0,24 0,24 0,35 0,54 0,60 0,81 0,99 0,83 0,93-9,80-20,65-9,44-9,16 6,-2-1,12 0,-18 9,-18 8,-48 9,-65 6,-80 6,-117 3,-107 2,-102 1,-107 0,-96 4,-78 4,-86 0,-75 4,-60 3,-118-16,0 0,0 0,0 1,0 0,0-1,0 2,0-1,0 1,7 4,-13-7,1 1,1 0,-1-1,0 1,0 0,1-1,-1 1,0 0,0 0,0-1,0 1,0 0,0 0,0-1,0 1,0 0,0 0,0-1,0 1,0 0,-1 0,1-1,0 1,-1 0,1-1,0 1,-1-1,1 1,-1 0,1-1,-1 1,1-1,-1 1,0-1,1 1,-1-1,1 0,-1 1,0-1,1 0,-1 1,0-1,0 0,-1 0,-8 7,-2 0,-1-2,-23 8,-94 20,-50-2,-57 4,-44-2,-68 2,-77 8,-38-1,-34-3,-38 0,-48 2,-41-4,-77 2,-55 2,-54-9,-77-7,-52-8,-31-7,-39-6,9-3,18-1,23-2,47 1,33-1,43 1,42 0,22 1,25 0,28-5,65 0,76 1,75 0,71 1,67 1,58 1,50 1,40 0,42 0,39 0,34 1,30-1,24 0,15 0,20 0,18 5,27 9,35 14,33 10,42 6,30 4,46-3,29-9,42-9,60-11,18-7,26-5,31-13,25-21,57-24,91-23,96-18,95-8,94 1,84 1,88 2,70 12,23 19,15 22,-19 17,-52 14,-56 10,-89 5,-108 3,-105 1,-121 0,-109-1,-110-1,-86-1,-81 5,-66 4,-52 4,-39 4,-28-1,-37-15,-1-1,-1 0,1 0,-1 1,1-1,-1 0,0 1,1 0,-1-1,0 1,0 0,1 2,5 20,-13 1,-18 6,-25 4,-45 13,-59 14,-57 12,-43 5,-42-3,-56-1,-72-3,-89 0,-77 3,-100 0,-78 5,-58-1,-55 3,-30-1,-18-7,-16-7,4-7,31-15,39-13,49-13,42-10,43-5,66-5,63-1,59-1,46 1,50 0,50 0,39 1,39 1,34 0,25 0,42 0,35 0,43 0,46 5,99-4,-3-1,1 0,-1 0,1 1,-1-1,1 1,0 0,-1-1,1 1,0 0,-1 0,1 1,0-1,0 0,-2 2,5-2,-1 0,1 0,-1 0,1 0,-1 0,1 0,0 0,-1 0,1 0,0 0,0 0,0 0,0 0,-1-1,1 1,0 0,0-1,0 1,0-1,1 1,-1-1,0 1,0-1,0 0,0 0,0 1,2-1,91 23,60 2,66-4,77-5,36-4,40-6,59-3,60-2,91-1,113-1,106-9,108-10,115-10,101-7,96 4,65 6,42 7,47-1,-13-5,-38-5,-59 3,-83 6,-104 6,-123 6,-150 5,-144 3,-128 1,-106 2,-96 1,-79-1,-66 0,-53-1,-45 1,-38 4,-51-5,1 0,-1 0,1 0,-1 0,0 0,1 0,-1 0,0 0,1 0,-1 0,0 0,1 0,-1 0,0 0,1 0,-1 0,0 0,1 0,-1 1,0-1,1 0,-1 0,0 0,1 1,-1-1,0 0,0 0,1 1,-1-1,0 0,0 0,0 1,1-1,-1 0,0 1,0-1,0 0,0 1,0-1,0 1,0-1,0 0,0 1,0-1,0 0,0 1,0 0,-26 13,-48 0,-50-3,-57-2,-70-3,-57-3,-40-2,-40 0,-55-2,-86 1,-80-5,-68-10,-88-5,-73-8,-86-7,-41-5,-35 5,-31 7,-8 9,-7-2,-38 5,-22-5,-23-6,10-1,19 4,34 5,33 6,56 5,45-5,81 2,107 1,118 3,108 3,94-3,79-4,76-4,57-3,59-2,50 2,46-1,58 18,-2 1,1-1,-1 1,1 0,-1-1,1 1,-1-1,1 1,-1 0,1-1,0 1,-1-1,1 1,0-1,0 1,-1-1,1 1,0-1,0 0,-1 1,1-1,0 1,0-1,0 0,0 1,0-1,0 1,0-1,0 0,0 1,0-1,1 1,-1-1,0 1,0-1,1 1,-1-1,0 0,0 1,1-1,-1 1,1 0,-1-1,0 1,1-1,8-4,-2 0,0 1,1 0,-1 1,17-6,92-22,62 0,60 6,71 7,60 1,42 5,56-5,59 3,59 2,95 3,76 4,91 2,55 1,55 2,71 1,50 4,26 1,15 8,-28 1,-25 7,-60-3,-71-2,-45-5,-61 0,-71 7,-84 2,-87-3,-88-3,-71-4,-61 0,-53 2,-48 3,-45 3,-49 1,-49 2,-50-3,-71-19,-1 1,0-1,0 0,1 1,-1-1,0 1,0-1,1 1,-1 0,0 0,0-1,0 1,0 0,0 0,0 0,0 0,0 0,-1 0,1 0,0 0,1 3,-2-4,0 1,-1 0,1 0,-1 0,1-1,-1 1,1 0,-1 0,1-1,-1 1,0 0,1-1,-1 1,0 0,0-1,0 1,1-1,-1 0,0 1,0-1,0 0,0 1,0-1,0 0,0 0,-1 0,-75 16,-53 0,-62 2,-62-3,-77-3,-105 6,-92-4,-104 3,-81-4,-63-2,-63-4,-50-3,-37-2,-49-2,-39 10,-30-1,-14 0,2-2,-21-2,23-1,34-3,46 0,63-1,50 0,83 0,104-1,108 1,101 0,91 0,76-1,69 1,62 0,54 0,61 0,49 0,15 0,77 1,106-1,72 0,66 0,104 0,89 0,126 0,133 0,136 0,155 0,123 0,108 0,121 0,89 0,106 0,88 9,54 15,56 0,35-1,17-6,40-4,10-6,-18-3,-16-3,-42-1,-54-1,-320 0,-380 5,-368 9,-307 6,-365-18,-15 3,64 14,-53-6,-49-12,1 0,-1 0,0 0,0 0,1 1,-1-1,0 0,0 0,1 0,-1 1,0-1,0 0,0 0,0 1,1-1,-1 0,0 0,0 1,0-1,0 0,0 1,0-1,0 0,0 1,0-1,0 0,0 0,0 1,0-1,0 0,0 1,0-1,0 0,0 0,0 1,0-1,-1 0,1 1,0-1,0 0,0 0,0 0,-1 1,1-1,0 0,0 0,-1 0,1 1,0-1,0 0,-1 0,1 0,-1 1,9 1,-11 0,0 1,1-1,-1 0,0 0,0 0,0 0,-1-1,1 1,0-1,-1 0,1 0,0 0,-7 0,-86 25,-67 0,-47-1,-70-1,-62 0,-53 5,-44-6,-49-4,-76-6,-65-5,-81-4,-96-2,-56-3,-73 1,-72 8,-57 1,-91-1,-106 0,-67-3,-38-1,-16-2,-11-2,8 1,22-2,21 1,53 0,43-1,53 1,66 0,62 0,71 0,85 0,87-5,93-5,93 1,96 0,104 2,97 2,89 3,84 0,78-3,72 3,18-1,51-6,74 1,65 1,70 1,65 2,102 2,115 1,115 1,133 0,125 0,95 1,124-1,87 0,103 0,76 1,61-1,68 0,22 0,3 0,-7 0,-29 0,-36 0,-80 0,-99 0,-120 0,-107 0,-125 0,-108 0,-141 0,-128 0,-132 0,-119 4,-103 6,-95 4,-121-14,-4 0,1 1,0-1,0 1,0-1,0 1,-1 0,1 0,0 0,-1 0,1 1,-1-1,1 1,-1 0,4 2,-4 4,-19 1,-47 9,-47-3,-49-5,-57-2,-55 1,-76 2,-99 9,-103-2,-112-2,-114-5,-95-3,-112-3,-101-3,-80-1,-59-2,-65-4,-35-10,-38 0,-5 1,7 3,-5 3,20 3,42 3,44 1,81 1,71 1,87-1,97 1,82-1,101 1,96-1,85-5,88 0,82 0,75 1,62 1,63 1,54 1,41 1,42 0,37 0,32 10,39 9,37 10,38 8,59 5,49 9,45 2,71 5,84-5,114-1,110-12,94-12,115-9,100-9,80-7,94-2,70-3,47 0,49 0,25 0,24 1,-33 0,-53 1,-43 0,-66 0,-78 0,-93 0,-108 0,-126 5,-141 9,-114 10,-111 8,-80 8,-67-1,-61 4,-49-4,-39-9,-39-3,-27-3,-32-24,-2 0,1 1,0 0,-1-1,1 1,0 0,-1-1,1 1,-1 0,0 0,1 0,-1-1,0 1,1 0,-1 0,0 0,0 0,1 0,-1 0,0 1,-1-1,0 0,1-1,-1 1,1 0,-1 0,0-1,1 1,-1 0,0-1,1 1,-1-1,0 1,0-1,0 1,0-1,1 1,-1-1,0 0,0 0,-1 1,-50 11,-50-4,-48-2,-53-3,-55-1,-66-1,-86-1,-101 0,-130-1,-124 1,-129 0,-157-1,-127 1,-105 0,-83 0,-92 0,-74 0,-61-5,-79-18,-39-15,-24-19,9-14,25-11,66-9,103-3,123-3,113 9,112 14,114 2,128 3,131 2,131 3,125 10,116 4,109 13,94 11,82 10,82 8,61 6,20 1,77 6,105 11,100 15,70 9,71 10,73 9,97 11,85-1,93-7,88-14,80-6,104 7,96 0,93-9,120 1,93-11,68-8,71-8,40-7,65-4,26-3,15-1,-23 0,-17-1,-44 1,-40 9,-81 1,-108 0,-131 8,-114 8,-122-2,-120 1,-135-4,-123-6,-119-4,-106 0,-95-3,-84 3,-78-2,-91-1,-90-4,-22-1,-61 1,-83-2,-70 0,-86-1,-71 0,-74-1,-58 1,-61 0,-90 0,-92-1,-91 1,-114 0,-107 10,-114 9,-132 0,-95-1,-94 5,-33-4,-13-4,-15-5,25-3,48-4,58-1,88 7,106 0,110 0,119-2,131-2,138-2,141-1,125-1,107-1,86-1,80 1,77 0,84 4,82 5,67 6,60 3,70 17,101 21,107 26,127 35,137 32,146 23,114 4,79-6,85-17,60-26,47-26,49-31,80-17,43-21,23-13,-10-11,10-11,-21-4,-48-1,-36 0,-91 3,-100 0,-113 3,-149 5,-152 7,-158 4,-151 5,-135-2,-116 1,-158-18,-4 2,1 0,0 0,16 7,-25-10,-2 1,0 0,1 0,-1 0,0 0,0 0,0 0,0 0,0 1,1-1,-1 0,0 0,0 0,0 0,0 0,0 0,1 0,-1 0,0 0,0 0,0 0,0 1,0-1,0 0,0 0,0 0,1 0,-1 0,0 0,0 1,0-1,0 0,0 0,0 0,0 0,0 0,0 1,0-1,0 0,0 0,0 0,0 0,0 0,0 1,0-1,0 0,0 0,0 0,0 0,0 1,0-1,0 0,-1 0,1 0,0 0,0 0,0 1,-19 4,-80 2,-90-3,-74-2,-70-1,-109-2,-104 1,-136-10,-137-10,-137-18,-162-18,-122-6,-115-2,-84-7,-47 3,-35-6,-7-4,26-6,48-4,53 7,71 6,77 19,52 7,45 11,34 2,48 0,33-3,60 8,75 7,82 8,81 7,93 4,106 4,88 2,94 0,87 1,82 4,69 0,55 4,66-10,1 0,1 0,0 1,0-1,0 0,-1 1,1-1,0 0,0 1,0 0,0-1,0 1,0-1,0 1,0 0,0 0,0 0,0 0,1 0,-1 0,-1 1,3-2,0 1,0 0,-1 0,1 0,0 0,0-1,0 1,-1 0,1-1,0 1,0 0,0-1,0 1,0-1,0 1,0-1,1 0,-1 1,0-1,0 0,2 0,66 11,62 1,58 3,67-3,64-2,76-3,91-2,130-3,117-1,121-1,147 0,132-1,124 0,129 1,95-5,97-19,67-14,46 0,28 5,22 8,4 8,-10 7,-7 6,-48 2,-66 3,-71 1,-93-1,-123 1,-119-1,-137 4,-230 14,-246 15,-220 8,-334-38,-8 3,-1 0,60 24,-32-4,-59-26,-1 0,1 1,0-1,-1 1,1-1,-1 1,0-1,1 1,-1 0,0 0,0 0,0 0,0 0,1 3,7-4,-8 1,0 0,0 0,0 0,-1 0,1 0,0 0,-1 0,1 0,-1 0,0 1,0-1,0 0,0 0,0 0,0 0,-1 0,1 1,-1-1,1 0,-1 0,0 0,0 0,0 0,0-1,-2 4,7-1,-6 1,-1 0,0 0,0 0,0-1,0 1,-1-1,0 1,-6 4,-36 40,2-6,3-11,-9-10,-38 1,-49-7,-62 0,-88-3,-115-5,-142-2,-139-3,-138-2,-148-1,-120 0,-113-1,-91 1,-101-1,-90 1,-71-1,-88 1,-76 0,-80 0,-54 0,-51-4,2-15,28-1,78 2,77 3,114 5,118 3,139-1,183-7,192-4,194-8,184-3,188 5,159 1,210 21,-43-12,54 5,27 10,0 0,0 0,0 0,0-1,0 1,-1 0,1 0,0 0,0-1,0 1,0 0,0 0,0 0,0-1,0 1,0 0,0 0,0-1,0 1,0 0,0 0,0 0,0-1,0 1,0 0,0 0,0 0,1-1,-1 1,0 0,0 0,0 0,0 0,0-1,0 1,1 0,-1 0,0 0,0 0,0 0,1-1,-1 1,0 0,0 0,0 0,1 0,-1 0,0 0,0 0,1 0,15-5,-2 1,1 1,27-3,149-12,99-2,65-6,64 3,55 5,99 5,96 5,94 4,119 2,112 6,118 11,93 10,84 18,112 16,81 15,66 15,79-3,33-14,42-19,-4-18,-29-16,-50-10,-36-7,-44-4,-33 8,-72 10,-92 0,-120 4,-121 6,-143-3,-145-4,-155-6,-148 1,-137-5,-127 3,-104 2,-135-15,-2 1,0 1,0 0,-1 0,1 0,0 0,-1 1,9 3,-19 3,-22-1,-77 9,-85-2,-80 2,-69 6,-103-3,-103-3,-113-4,-129 0,-116 6,-85 8,-88-3,-80 16,-69 14,-30 14,-4 11,11 19,22-9,47-7,25-19,25-19,34-16,38-14,11-8,15-6,10-2,16 0,37-1,26-8,46-9,49-4,44-17,57-10,77 0,96 8,94 12,84 10,79 10,73 6,65 5,60 2,57 1,51-1,14 0,38 1,49-1,59 0,63 0,49-1,78 0,48 0,42-5,23 0,38-9,42 0,50 1,67 3,65 4,50 1,48 3,37 2,53 5,46 9,32 2,41 7,4 3,-19 6,-12-5,-42-5,-38-7,-59-5,-75-5,-94-4,-94-1,-97-1,-78 0,-82 0,-72 0,-73 0,-69 6,-58-1,-54 0,-14 1,-56 4,-66-1,-63-2,-55-2,-83 3,-90-1,-118-1,-153-1,-141-2,-126-10,-119-1,-103-10,-129-8,-107-7,-75-16,-60-18,-23-3,-30 9,4 6,-17-14,9-16,33-18,41-14,79-3,104 3,102 0,105-4,126 10,133 19,122 11,135 8,121 15,121 11,93 11,88 11,72 11,62 6,60 7,17 1,51 1,71 7,57 4,73 10,59 4,44 2,60-4,69-5,78-6,86-5,82-3,103-3,78 8,55 0,25-1,31-1,-7-2,5-2,-4-1,-13-1,-13 8,-36 5,-39 9,-55 9,-90-3,-107-1,-115-1,-93 3,-98-1,-76 5,-59 3,-50-2,-38-1,-42-3,-27-2,-28-3,-45-25,0 0,0 0,0 0,1 0,-1 0,0 1,0-1,0 0,0 1,0-1,-1 1,1-1,0 1,-1-1,1 1,0 2,-1-2,-1 0,1-1,0 1,0 0,-1-1,1 1,-1-1,0 1,1-1,-1 1,0-1,0 1,0-1,0 0,0 1,-2 1,-5 0,1 1,1-1,-1 1,0-1,-13 3,-73 22,-39 4,-56 4,-39 0,-54 3,-29-3,-53 2,-40 2,-73 12,-33-3,-37-4,-47-9,-53-11,-47-10,-70-7,-65-5,-56-3,-64-1,-42-10,-21-20,11-13,29-9,50-2,70 3,93 11,97 13,101 9,98 5,101 5,108 0,93-3,149 11,1 0,1 0,-1-1,1-1,-13-4,21 7,1 0,-1 0,1 0,0 0,0 0,-1 0,1 0,0-1,0 1,0 0,-1 0,1 0,0 0,0 0,0-1,-1 1,1 0,0 0,0 0,0-1,0 1,0 0,0 0,0-1,0 1,-1 0,1 0,0-1,0 1,0 0,0 0,0-1,0 1,0 0,0 0,0-1,0 1,1 0,-1 0,0 0,0-1,0 1,17-10,80-15,71-2,88-1,57 5,55 5,68 7,92 4,93 4,116 2,105 1,79 1,84 1,100-1,71-1,63 1,25-1,-7 10,-4 0,-52-1,-70 8,-88-1,-116-3,-149-3,-150 1,-138-2,-119-2,-104-3,-94-1,-74 3,-62-1,-55-1,-61 0,-59-2,-59 0,-78-2,-64 1,-41-2,-35 1,-49 0,-61 0,-59 0,-63 0,-75 0,-54-5,-50-9,-25-5,0 0,11-6,30-6,69 4,66 5,84 7,90 5,79 5,73 3,59-3,47 1,41 1,44 0,39 1,50 6,54-1,12 3,6-4,0 1,0-1,1 0,-1 0,0-1,1 1,-1-1,6 2,65 16,40 12,42 5,46 2,57 3,78 2,103-3,96 1,85-9,92-7,87-9,78-7,52-5,42-3,31-2,-8-1,-44 0,-63 1,-106 0,-129 0,-128 1,-136 0,-129 0,-110 0,-99 0,-104 0,-77 0,-100 0,-57 0,-49 0,-71-5,-103-4,-99-10,-128-9,-108-17,-62-11,-66-22,-24-7,1-6,21 0,60 9,84 14,89 9,106 12,89 9,84 2,71 1,72 2,84 7,84 8,78 6,66 8,20 1,80 1,71 1,85 2,73 0,61 1,41-1,76 0,94-1,96 1,80-1,72 0,56 0,61 9,40 10,13 10,-22-2,-61 1,-72 13,-89 4,-121 4,-118 1,-109-4,-107-6,-97-9,-85-6,-117-22,-2 0,-1 0,0 0,12 7,-19-10,-2 0,-1 0,1 0,-1 0,1 0,-1 0,1 0,-1 0,1 1,-1-1,1 0,-1 0,1 1,-1-1,1 0,-1 0,1 1,-1-1,0 1,1-1,-1 0,0 1,1-1,-1 1,0-1,0 1,1-1,-1 1,0-1,0 1,0-1,0 1,1-1,-1 1,0-1,0 1,0-1,0 1,0-1,0 1,-1-1,1 1,0 0,1 1,-3-1,1 1,-1-1,1 0,-1 0,0 0,1 0,-1 0,0 0,0 0,0 0,1-1,-5 1,-65 15,-46-3,-50-3,-68 1,-76-2,-109-3,-97-1,-94-3,-111 0,-77-2,-57 0,-49-10,-22-19,-36-19,8-22,26-19,57-14,72-4,111 3,109 11,123 14,132 6,118 15,184 52,5-1,1 0,0-2,-23-13,35 20,2 1,1 0,0-1,0 1,-1-1,1 0,0 0,1 1,-1-1,0 0,0-1,1 1,0 0,-1 0,1-1,0 1,0-1,0 1,0-1,0-4,-3 5,4 0,0 0,0 0,0 0,1-1,-1 1,1 0,-1 0,1 0,0 0,-1 0,1 1,0-1,0 0,0 0,1 0,-1 1,0-1,1 1,-1-1,1 1,1-2,5-6,1 2,1-1,0 1,20-10,96-36,58-6,77-5,60 2,59 2,42 8,68 4,52 11,56 12,59 9,33 8,17 5,24 3,2 1,-15 2,-57-1,-78-1,-85 0,-84 0,-80 4,-72 5,-70 4,-67 5,-114-18,-2 1,1 1,-1 0,0 0,10 6,-17-9,-1 0,-1 0,1 0,0 1,-1-1,1 0,0 1,-1-1,1 0,0 1,-1-1,1 1,-1-1,1 1,-1 0,1-1,-1 1,1-1,-1 1,1 0,-1 0,0-1,0 1,1 0,-1-1,0 1,0 0,0 0,0-1,0 1,0 0,0 0,0 0,0-1,0 1,0 0,-1 0,-2 2,0 0,0-1,0 0,0 0,0 0,-1 0,1 0,-1 0,1-1,-1 0,-3 1,-98 23,-55-5,-49-6,-54-4,-44-4,-62-4,-80-1,-95 3,-93 0,-95 9,-110 0,-76-1,-71-3,-34-3,-32-2,0-6,52-7,71-1,87 1,100-8,105-2,109 1,113 4,97 3,88 5,80-2,60 1,51 2,59 2,51 1,66 0,49 2,53 0,35 0,43 1,52-1,40 0,56 0,17 0,22 5,-13 0,7 0,3 8,-28 0,-24-1,-39-3,-26 1,-32 4,-26 2,-19 3,-28 2,-32 1,-38 2,-42-5,-44-4,-38-6,-37-3,-38-4,-9-1,-23-1,-28 0,-34-1,-20 0,-35 0,-21 1,-12-1,-19 1,-14 0,-11 0,-5 0,-14 0,-4 0,3 0,-4 0,2 0,-9 0,1 0,20 0,14 0,21 0,23 0,20 5,30 4,26 1,25 3,24 4,20 2,25-19,1 0,-1 1,1 0,-1 0,1-1,-1 1,1 0,-1 0,1 0,-1 0,1 0,0-1,0 1,0 0,-1 0,1 0,0 2,12 15,19 0,15-2,13 0,2 2,6-4,6 2,16 1,6 2,14 1,6-3,8 1,-1-4,-6-4,-5-3,-7-4,-4-1,-8-2,-7 0,-15-1,-29 0,-17-4,-24 5,0 0,0 0,1-1,-1 1,0 0,0 0,0 0,0 0,1-1,-1 1,0 0,0 0,0 0,0-1,0 1,0 0,0 0,1-1,-1 1,0 0,0 0,0 0,0-1,0 1,0 0,0 0,0-1,0 1,0 0,0 0,0-1,-1 1,1 0,0 0,0 0,0-1,0 1,0 0,0 0,0 0,-1-1,1 1,0 0,0 0,0 0,-1-1,-17-13,-19-5,-10-2,-24-2,-27-5,-41-11,-44-5,-61 1,-36 4,-42-1,-57-1,-79-6,-84-6,-82-2,-64 0,-34 6,-21 2,21 6,53 1,79 5,92 3,89 8,87 3,87 2,78 4,65 0,87 13,2 2,1-1,-1 0,1 1,-1-1,1 0,0-1,-1 1,1 0,0-1,0 1,0-1,0 1,-3-4,6 3,-1 1,0 0,0 0,0-1,0 1,1 0,-1 0,0 0,1 0,-1 0,1 0,-1 0,1 0,-1 0,1 0,0 0,0 0,-1 0,1 0,0 0,0 1,0-1,0 0,0 1,0-1,0 1,0-1,2 0,10-7,2 0,28-10,93-17,44 1,70 7,93 7,54 7,45 11,31 13,37 17,71 20,90 21,89 19,106 19,81 24,55 6,25 6,-26-2,-57-4,-95-10,-119-15,-122-19,-116-11,-115-13,-100-10,-89-12,-72-8,-105-36,-2 1,-1 0,0 0,0 1,9 6,-16-10,0-1,0 0,-1 1,1-1,0 1,-1-1,1 1,-1 0,1-1,-1 1,1 0,-1-1,1 1,-1 0,1-1,-1 1,0 0,0 0,1 0,-1-1,0 1,0 0,0 0,0 0,0-1,0 1,0 0,0 0,0 0,0 0,0-1,-1 1,1 0,0 0,-1 0,1 1,-2-1,0 1,0 0,1-1,-1 1,0-1,0 0,-1 0,1 1,0-1,0-1,0 1,-1 0,-2 0,-77 12,-41-6,-30-4,-45-2,-33-1,-40-2,-22-4,-43-14,-55-9,-50-14,-19-10,-20-9,22 4,23 2,36 3,33 7,26 7,33 11,31 9,36 8,34 6,36 3,34 3,33 1,30 0,32 0,40-1,1-1,-1 0,1 0,0 0,-1 0,1 0,-1 0,1 0,0 0,-1 0,1 0,-1 0,1 0,0 1,-1-1,1 0,0 0,-1 0,1 1,0-1,-1 0,1 0,0 1,0-1,-1 0,1 1,0-1,0 0,0 1,-1-1,1 0,0 1,0-1,0 1,0-1,0 0,0 1,0-1,0 1,13 14,18 0,21 8,17 5,21 8,19-5,9-2,15-1,8-3,7-1,3 0,4-1,-1-5,-7-4,2-1,-8-3,-1-3,-11-3,-14-1,-10-3,-12 1,-13-2,-13 1,-13-1,-7 1,-19-1,-19 1,-25 0,-34 0,-40 0,-35 0,-48-9,-29-1,-37-4,-27-4,-39-7,-52-11,-14-1,-18-5,-4-7,-10-2,17-6,18 5,16 2,35 6,37 6,43 6,59 3,63 9,71 6,46 7,18 1,68-3,66 3,49 2,47 2,32 2,38 0,17 1,27-1,40 1,14-1,29 0,-13 0,-14 0,-30 1,-27 3,-32 6,-42 4,-40 5,-53-3,-49 2,-42 1,-53-3,-52-16,-1 0,1 0,0 0,0 0,-1 1,1-1,0 0,0 0,-1 0,1 0,0 1,0-1,0 0,-1 0,1 0,0 1,0-1,0 0,0 0,-1 0,1 1,0-1,0 0,0 1,0-1,0 0,0 0,0 1,0-1,0 0,0 0,0 1,0-1,0 0,0 1,0-1,0 0,0 0,0 1,0-1,1 0,-1 0,0 1,0-1,0 0,0 0,1 0,-1 1,0-1,0 0,0 0,1 0,-1 0,0 1,0-1,1 0,-1 0,0 0,0 0,1 0,-1 0,0 0,0 0,1 0,-1 0,0 0,0 0,1 0,-1 0,-46 8,-46-3,-51-2,-35-7,-32-6,-25-5,-6 1,-4-4,-14 4,-27-6,-17-2,-15-1,0-2,-4 5,16 5,9 5,12 4,25 3,35 3,45 0,48 1,36 0,37 4,28 6,30-11,1 0,-1 0,1 1,0-1,-1 0,1 0,0 1,-1-1,1 0,0 1,0-1,-1 1,1-1,0 0,0 1,0-1,0 1,-1-1,1 0,0 1,0-1,0 1,0-1,0 1,0-1,0 1,0-1,0 0,0 1,0-1,1 1,-1-1,0 1,0-1,0 0,1 1,31 18,25 7,43 2,33 5,26 1,37 7,26-1,29-3,22-7,12-9,21-3,2-6,3-5,-9-3,-20-2,-21-2,-23 0,-24-1,-25 0,-33 0,-30 1,-33-1,-27 1,-22 0,-27-5,-16 5,-1 0,0-1,0 1,0 0,0-1,0 1,0 0,0-1,0 1,0 0,0-1,-1 1,1 0,0-1,0 1,0 0,0-1,0 1,-1 0,1 0,0-1,0 1,-1 0,1 0,0-1,0 1,-1 0,1 0,0 0,0 0,-1-1,1 1,0 0,-1 0,0 0,-28-14,-27-5,-23-7,-37-6,-22-2,-26-4,-16 2,-19 2,-5 4,-11-3,-7-3,-1 2,5 2,12 2,22 2,34 2,38 6,33 6,30 1,33 3,16 9,1 0,-1 0,0 1,1-1,-1 0,1 1,-1-1,1 1,-1-1,1 1,-1-1,1 1,-1-1,1 1,0 0,-1-1,1 1,0 0,0-1,-1 1,1 0,1 0,46-14,22-7,25-8,25-16,13-10,19-13,-5-11,-4-12,-11-1,-21 2,-21 14,-21 9,-14 10,-18 10,-13 9,-12 7,-8 4,-8 8,-12 6,-7 6,-3 4,-6-3,0 2,-4 0,-9 2,-6 0,-4 1,-9 0,-4 1,-4 5,-33 5,-11 9,-10 4,-7 8,9 1,12 5,22-7,11 3,19-2,14-7,10 3,13-2,9 1,7-1,5-1,-3 0,2 0,-4-1,-5 1,-4-5,-7-1,-13 1,-6-4,-6-4,-6-4,-1-3,0-2,6-2,7-5,7 0,9-5,9-4,7-9,6-7,3-7,2-4,10-5,9-1,6 3,7 1,0 4,5 4,-2 5,-2 2,-4 3,-2 1,-2 6,-1 0,-6 0,-1 4,0 4,1 3,6-2,1 2,2 2,-6 6,-5 7,-6 14,-5 6,-3 7,-2 6,-1 4,-6 6,0 2,0 4,1 1,-3-3,-4 3,2 3,-4 3,2-2,3 7,2 0,3 8,2 0,1 0,2-1,-1-2,0 8,1 0,4-1,5-3,4-2,9-2,3-1,7-2,4-5,0-6,3 5,-3-3,2-4,-4-2,3-4,-8-2,-3-2,-3-6,-6 0,0-1,-1-3,-3-4,-4-3,-3-4,-8-6,-12-7,-15-5,-19-4,-17-4,-18-1,-10-1,-6 0,3 0,-5-5,-5-4,-3-5,-4-3,-3-4,-1-1,7 4,5 0,14-1,13 4,17 0,13 3,10 4,9 3,9 12,11 7,16 11,13 3,12 7,22 1,10 2,21 4,9 2,6-7,20 5,5-3,12 1,10-3,7 2,10 2,4-3,11 6,0-2,-6-4,-2 2,-9-9,-3-3,-19-3,-19-6,-28-5,-20-6,-34-3,-24-3,-29-1,-18-1,-22-4,-17-6,-21-4,-14-4,-9-2,-6-3,-2 5,0-1,-4 1,5-1,-4-2,7 0,1 0,6 3,14 1,15 3,12 5,7 3,6 4,1-3,-3 1,7 1,2 1,7 0,1 2,1 1,4 0,3 0,-1 0,-2 0,-2 0,-3 0,-3 1,-1-1,-1 0,0 0,4 0,1 0,4 0,13 0,19 0,31 0,20 4,21 6,28 4,15 4,20 4,13 1,31 1,17 0,28 0,32 1,10-1,21 0,3 4,8 1,-4-1,-1-5,-2-2,-11 0,-10-5,-30 0,-13-4,-29-3,-20 2,-30-3,-25-2,-25-2,-15-2,-13-1,-15 0,-10-2,-17 1,-15 0,-13-5,-9 0,-11-5,-13 1,-16-3,-9-4,-2 3,2 2,-1 3,-10 3,-2 2,-5 2,-5 1,-3 0,-12 1,-6 0,-10-1,-4 0,-2 1,-9-6,-9 0,-12 1,-8 0,6 1,-7 1,-1 1,-1 1,9 0,9 0,1 0,3 0,6 0,10 0,15 0,13 1,12-1,14 0,10 0,12 0,20 0,23 0,19 0,21 0,17 0,16 0,7 0,10 0,10 0,23 0,18 0,14 0,20 0,20 4,28 1,19 4,23 0,5-1,5-2,5-2,-11-2,-2-1,-21-1,-25 5,-25-1,-29 5,-24 0,-24 3,-23-2,-22-1,-18-3,-22-2,-23-2,-15-1,-14-6,-11 0,-20-5,-19 1,-12-4,-22-2,-17-4,-25-1,-22-3,-11 0,-18-1,-12-5,-19-4,-7-6,1 2,-5-3,6 3,-3-2,11-2,6 4,15-2,24 3,21-1,34 2,33 8,34 2,61 24,1 0,-1 0,1-1,0 1,-1-1,1 1,0-1,0 0,0 0,0 0,-2-3,4 4,0 1,-1-1,1 0,0 1,0-1,0 0,0 1,0-1,0 0,0 1,0-1,0 0,0 0,0 1,0-1,0 0,0 1,1-1,-1 0,0 1,1-1,-1 1,0-1,1 0,-1 1,1-1,-1 1,1-1,-1 1,1-1,-1 1,1-1,6-3,-1 1,0 0,0 0,0 0,11-2,70-17,46-4,29-6,39-6,35-3,20-4,35-11,14-6,29-10,8-3,37-16,61-14,32-4,65-15,23 2,41-1,-7 10,4 12,24 19,-28 24,-4 20,-48 18,-33 11,-56 8,-45-1,-41 1,-48 1,-41-6,-50 1,-46 0,-46-4,-37 2,-41-5,-58 13,1-1,-1 0,1 0,0 0,-1 0,1 0,0 0,-1-1,1 1,-1 0,1 0,0 0,-1-1,1 1,-1 0,1-1,-1 1,1-1,-1 1,1-1,-1 1,1 0,-1-1,0 0,1 1,-1-1,0 1,1-1,-1 0,-2-1,1 0,-1 1,0 0,0 0,0 0,0 0,0 0,0 0,0 0,-1 1,-2-1,-92-15,-51-2,-60-7,-63-16,-32-6,-38-4,-13-7,-27-4,7-4,-13-3,5-1,20 3,11 5,30 5,22 4,33-1,18 1,22 1,39 11,46 12,41 5,34 8,24 6,19 1,14-2,13 1,4-2,6 2,4 2,-1-3,1 3,6-4,10-2,12 1,14 3,12-2,19 3,13 1,4 3,14 2,4 2,5-4,14 0,13 0,16 2,9 0,20 2,9 0,9 1,3 0,-6 0,-6 5,-17 5,-26 4,-24 0,-26-2,-24-3,-34-4,-30-1,-28-3,-8-1,-19 0,-35 0,-33 0,-18-1,-18 0,-14 1,-1 0,2 0,5 0,7 0,3 0,0 0,-6 0,0-5,-8 0,3 0,-1-4,3 2,10 0,-1-3,9 2,10 2,12 1,14 1,13 3,9 0,21 1,28 0,32 1,36-1,21 0,20 0,17 1,26-1,18 0,15 0,32 0,26 0,68 0,41 0,43 0,7 0,20 0,12 0,-13-5,-12 0,-34-4,-27 0,-39-3,-21-4,-26 3,-27-3,-19-1,-30-2,-18-2,-28-2,-20 0,-19 4,-11 0,-13 0,-14-1,-11 4,-8-1,-16 4,-19 13,1-1,0 1,0 0,0 0,1-1,-1 1,0 0,0 0,0-1,0 1,0 0,0 0,0-1,0 1,0 0,0 0,0-1,0 1,0 0,0 0,0-1,0 1,0 0,-1 0,1-1,0 1,0 0,0 0,0-1,0 1,-1 0,1 0,0 0,0-1,0 1,-1 0,1 0,0 0,0 0,0 0,-1-1,1 1,-1 0,-24-6,-24 2,-23 3,-14 1,-5 0,2 1,2-1,1 1,3-1,-1 1,3-1,-2 0,-2 0,-3 0,-7 0,-11 0,-7 0,-13 0,-4 0,-18 4,-5 6,-1 4,-4 5,-2 2,-2-3,8 1,4 1,14-4,12-4,17-4,13-4,11 3,12-1,9-2,8-1,5 0,2-2,6-1,1 0,5 5,3-1,-2 6,-1-2,-4 0,-3 2,-7-1,-6-2,-7-2,-8 2,-8 0,-8-2,-13-1,-3-1,-26-2,-28 0,-8-1,-12 0,-16-1,-5 1,-7-5,-9 0,-7-4,-2-5,-4-3,-13-8,-2-2,-12-10,5-1,-2 1,2 3,8-1,4 2,11 2,11 3,15 6,12 2,20 6,16 4,14 4,6 3,2 2,3 1,-7 1,7 0,2 0,8 0,11-1,6 0,9 0,8 0,5 0,9 0,12 0,10 0,5 0,7 0,4 5,12 9,19-15,-2 2,1 0,0-1,-1 1,1-1,0 1,0 0,0-1,-1 1,1 0,0-1,0 1,0 0,0-1,0 1,0 0,0-1,0 1,1 0,-1-1,0 1,0 0,20 22,18 3,24 5,15 1,16-1,12-1,8-2,9 2,-2 0,-4-1,-1-1,-1-2,5-1,15 8,10 1,10-6,11 8,9-3,12 5,-1-3,-10-2,-6-3,-18-7,-12-2,-25-6,-26-5,-23-4,-19-3,-23-2,-13-6,-13-6,-10 0,-7 2,-3-3,-3 2,-5-3,-4-2,-1-2,-2 1,-12-1,-8-1,-15-2,-5 4,-7-2,-10 0,2 3,-1-1,0-1,0 3,4-2,-4-1,9 3,5 3,8 4,4 2,12-1,18 0,24 1,26 2,27 6,17 0,13 1,5 5,3-1,10 3,3-1,14 3,6 3,0-3,-1-2,1-3,-3-3,-4-3,-3-1,-7-1,-11 0,-7 4,-9 0,-7 0,-6 0,-8-2,-8 0,-5-1,-10 0</inkml:trace>
</inkml:ink>
</file>

<file path=ppt/ink/ink7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11-07T09:33:56.695"/>
    </inkml:context>
    <inkml:brush xml:id="br0">
      <inkml:brushProperty name="width" value="0.35" units="cm"/>
      <inkml:brushProperty name="height" value="0.35" units="cm"/>
      <inkml:brushProperty name="color" value="#DA0C07"/>
      <inkml:brushProperty name="ignorePressure" value="1"/>
      <inkml:brushProperty name="inkEffects" value="lava"/>
      <inkml:brushProperty name="anchorX" value="-28293.58398"/>
      <inkml:brushProperty name="anchorY" value="-1803.29431"/>
      <inkml:brushProperty name="scaleFactor" value="0.5"/>
    </inkml:brush>
  </inkml:definitions>
  <inkml:trace contextRef="#ctx0" brushRef="#br0">13951 977,'0'0,"-24"0,-28 0,-15 0,-9 5,-5 5,0-1,10 5,13 2,16 3,15 2,27-20,-1 0,1 0,-1 0,0 1,1-1,-1 0,1 0,-1 0,1 0,0 1,0-1,-1 0,1 0,0 1,0-1,0 0,0 2,13 25,24 10,34 10,46 9,31 6,43 5,29-2,40-3,39-10,26-8,38-9,16-10,24-10,-1-7,7-5,9-3,-9-3,1 1,-22-1,2 0,-20 1,-8 0,-8 1,-22 0,-16 0,-20 0,-24 0,-31 0,-31-5,-37-4,-34 0,-33-5,-36-2,-23 2,-21-3,-26 18,0-2,1 1,-1 0,0-1,1 1,-1 0,0-1,0 1,1 0,-1-1,0 1,0-1,0 1,0-1,0 1,1 0,-1-1,0 1,0-1,0 1,0-1,0 1,0-1,0 1,0 0,-1-1,1 1,0-1,0 1,0-1,0 1,-1-1,-25-18,-29-7,-34-2,-46-6,-52 1,-49-4,-59-3,-34 3,-37 2,-36 3,-51-2,-51-6,-28-8,-27 1,-31-1,-12 4,-18 2,-1 4,18 8,7 1,30 7,47 6,31 5,34 6,43 3,47 1,44 2,36 0,49 0,38 0,42 0,42 0,41 3,27 1,22 5,23-9,0 0,-1-1,1 1,0-1,0 1,-1-1,1 1,0 0,0-1,0 1,0 0,0-1,0 1,0 0,0-1,0 1,0-1,0 1,0 0,1-1,-1 1,0-1,0 1,1 0,-1-1,1 2,37 24,52 23,44 10,67 10,42 9,61 7,47-5,73 8,77 7,11-12,0-8,30-10,24-17,39-15,61-5,59-4,58-7,85-5,59-5,59-4,45-2,22-1,18-1,-14 0,-61 0,-76 0,-95 1,-128 0,-116-1,-120 1,-95 0,-93 0,-75 0,-58 0,-64 0,-60-2,-15 0,-40-8,-63-4,-56-4,-64-8,-50-7,-63-5,-65-9,-55 1,-55-6,-67-5,-56-9,-81-5,-56-6,-66 7,-52 6,-44-4,-11 5,-19-1,21 4,12 13,15 13,19 12,17 0,28 3,47-10,46-6,66-1,70-4,85 2,90 8,73 8,71 8,57 7,60 3,52 4,44 1,33 0,48 2,10 1,52 11,60 5,72 9,99 10,64 11,44 4,41 6,53 4,39 4,49 1,50 2,50-4,42-5,67-15,55-13,78-3,75-10,74-7,85-6,58-4,40-3,62-2,27 0,31-1,-21 1,-53 0,-74 0,-65 1,-83 0,-81 0,-104 0,-115 0,-128 0,-120 0,-118 0,-99 0,-90 0,-74 0,-66 0,-64 0,-16 0,-44 0,-59 0,-68 0,-81 0,-70 0,-55 0,-45-4,-66-6,-52-9,-76-9,-81-3,-77-5,-85-14,-92-12,-67 1,-45 11,-53 3,-28 4,-16 0,7 9,-9 10,16 7,-2-1,15-5,28 3,24 3,39 5,53 5,40 2,44 4,44 0,64 2,78 0,85 0,91 0,95-1,72 0,71 1,59-1,61 0,52 0,45 0,67 4,69 6,71 4,68 5,61 2,77 11,44 2,39-5,45-1,81 2,85 3,118-5,99-6,109-6,123-7,103-4,67-4,78-1,44-1,20 0,57-1,20 1,15 1,-8-1,3 1,-17 0,-10 0,-40 9,-60 1,-49 0,-65-2,-90-2,-90-3,-96-1,-111-1,-121-1,-131 0,-178 0,-171-1,-157 1,-127 0,-114-1,-72 1,-74 0,-44 0,-40 0,-43 0,-32 0,-53-4,-93-1,-102 0,-86 1,-123-9,-129 2,-118 0,-100 3,-59-7,-56 1,-29 3,1 2,-15 4,16 1,-16 3,-12 1,20 0,-11 0,24 1,42-1,47 1,75-1,74 0,101 0,109 0,119 0,140 0,134 0,105 0,98 0,91 0,69 0,68 0,64 0,63 0,15 0,62 0,76 0,58 0,63 0,84 0,41 0,50 0,44 0,54 0,76 0,108 0,87 0,95 0,112 0,98 5,112 0,90 0,70-1,99-1,66-1,67-1,70-1,62 0,68 0,44 0,21 0,27-1,-1-3,-35-11,-202 0,-389-8,-386-16,-346-25,-368 31,-165 28,1 0,-2-2,30-14,-22 19,-14-3,-1 0,0 0,15-13,-23 17,0 0,-1-1,1 1,-1 0,1-1,-1 1,0-1,1 0,-1 0,0 1,0-1,0 0,-1 0,1 0,0 0,-1 0,1 0,-1 0,1-3,11 7,-12-3,1-1,-1 1,1-1,-1 0,0 1,0-1,0 0,0 1,0-1,0 0,0 1,0-1,-1 0,1 1,0-1,-1 1,0-1,1 0,-1 1,0-1,0 1,0 0,0-1,0 1,0 0,0 0,0-1,-1 1,1 0,0 0,-1 0,1 1,-1-1,1 0,-1 0,1 1,-3-1,2-3,-8 0,1 1,0-1,-1 1,0 1,0 0,0 0,-12 1,-9-1,-3 2,-48 6,-97 19,-27 14,-27 10,-34 3,-29 6,-49-4,-93-3,-74-6,-74-2,-70-6,-53 1,-53 1,-33-8,-27-7,-40 1,-44-6,-29-5,-58-5,-37 0,-57 8,-34-2,-33-2,-38-3,-57-3,-39-3,-25-2,-5-2,13 0,34-1,26 1,45-1,25 1,33-1,47 1,48 0,74 0,65 0,75 0,54 0,79 0,88 0,100 0,95 0,77 0,66 0,65 0,58 0,51 0,37 0,44 0,35 0,31 0,60-5,55-9,53-5,59-14,76-2,77-10,119-7,113-13,127-10,101-3,104-16,80-13,90-4,76 1,44 2,60 13,21 13,10 13,29 10,-5 16,2 15,-12 11,-26 9,2 6,-23 3,-47 2,-43-1,-52 1,-68-1,-57-1,-114 0,-115-1,-136 0,-135 0,-114 0,-100 0,-87 0,-74 0,-61 0,-59 0,-58 0,-66 0,-58 0,-70 0,-49 0,-63 0,-93 0,-61 0,-32 0,-28 0,-15 0,-31 0,-27 0,-37 0,-71 0,-80 0,-82 0,-72 0,-51 0,-48 0,-33 0,-23 0,-27 0,8 0,-2 0,27 0,41 0,55 0,59 5,61 9,63 5,79 9,92-3,92-4,73 0,63-2,53 1,34 1,25 5,28 1,28 6,35-1,36-1,36-6,32-3,26 0,22-2,33-19,-2 0,1-1,0 1,-1-1,1 1,0 0,0-1,-1 1,1 0,0-1,0 1,0 0,0-1,0 1,0 0,0-1,0 1,0 0,0-1,0 1,0 0,0-1,1 1,-1 0,0-1,0 1,1-1,-1 1,1 0,-1-1,1 1,2 2,0 0,0-1,0 1,0-1,0 0,1 0,-1 0,5 1,55 19,33 1,27 0,35 0,18-4,32-5,35-5,27-3,47-4,19-1,21-2,40 0,88 0,81 1,93-1,83 0,105 1,72 0,55 0,65-4,33-11,63-8,34-10,20-2,13-4,-4-3,-9 7,-9 8,-39 9,-22 7,-30 5,-50 5,-46 1,-68 2,-78 0,-101-1,-107 0,-106 0,-94 0,-78-1,-83 0,-98 0,-83 0,-80 2,-21 0,-54 3,-62 0,-45-1,-54-2,-33 0,-41-1,-70 0,-45 3,-32 1,-16 0,-22-1,-43-2,-37 0,-45-1,-48 0,-45-1,-35 9,-39 10,-31 4,-32 9,-16-4,-18-5,1-7,21-5,19-6,9-2,0-3,1-1,7 0,23-1,22 1,50 1,69-1,51 1,64 0,55 0,58 0,51 0,47 0,43 0,35 0,40 0,42 0,35 0,44 0,47 0,54 5,69-1,54 1,67-1,46-1,64-1,39-1,38-1,63 0,69 0,78 0,97 0,89-1,72 1,91-4,59-11,34 1,24-9,-1 3,9-7,1 5,-36 4,-38 5,-63 6,-85 3,-91 2,-96 2,-100 1,-98 0,-86 0,-72 0,-73-1,-59 1,-49-1,-46 0,-45 0,-41 0,-11 0,-56 0,-48 0,-62 0,-54 0,-53 0,-71 0,-45 0,-57 0,-35 0,-47 0,-14 0,-6 0,-10 0,-16 0,-17 0,-42 0,-27 0,-22 0,-14-5,-21-9,-23-10,-11 1,-9 2,-3 6,-17 5,12 4,4 3,39 2,53 1,66 1,83 0,71 0,81 0,70-1,60 0,56 1,57 3,51 6,82-10,0 0,0 0,-1 0,1 0,0 0,-1 0,1 1,0-1,0 1,0-1,-1 1,1-1,0 1,0 0,0-1,0 1,0 0,0 0,0 0,0 0,0 0,1 0,-2 1,3-1,0 1,0-1,0 0,1 1,-1-1,0 0,1 0,-1 0,0 0,1 0,0 0,-1 0,1-1,-1 1,1 0,0-1,-1 1,3-1,85 26,58 2,60 1,82 9,71 8,54-1,37-2,31 0,34-5,42-9,82 1,77-7,98 3,63-6,63-5,40-5,41-3,28-5,33 8,4 0,-9-2,-25-1,-16-2,-37-2,-43-2,-71 0,-85-1,-103-1,-119 1,-116 0,-146-1,-132 1,-128 0,-121 0,-86 0,-82 0,-49 0,-53 0,-33 0,-43 0,-27 0,-54 0,-45 0,-41 0,-43 0,-26 0,-11 0,-25 0,-4 0,19 0,49 0,34 0,42 0,34 0,43 0,19 0,8 0,3 0,22 0,22 0,27 0,36 0,31 0,37 0,28 0,36 0,39 0,37 0,31 0,26 0,25 5,22 0,15-4,1 0,0-1,0 1,0-1,-1 1,1-1,0 1,0-1,0 1,0-1,0 1,0-1,0 1,1-1,-1 1,0-1,0 1,0-1,0 1,1-1,-1 1,0-1,0 0,1 1,0 0,22 17,27 9,24 7,38 10,23 4,38 3,30 5,34 1,22-2,31-7,37-6,29-2,73-10,41-9,18-7,5-7,31-4,29-3,57-1,38-1,32 1,19-1,21 1,19 1,24-1,-2 1,-30 0,-51 0,-78 0,-84 5,-81 0,-75 5,-67-1,-84 3,-72 3,-122-13,-2 1,-1 1,18 6,-26-10,-4 1,0 0,1 0,-1 0,0 0,0 0,1 0,-1 1,0-1,0 1,-1-1,1 1,3 3,-3-3,-2-2,1 1,-1 0,0 0,0 0,1 0,-1 0,0 0,0 0,0 0,0 0,0 0,0 0,0 0,0 0,0 0,0 0,-1 0,1 0,0-1,-1 1,1 0,-1 0,1 0,-1 0,1 0,-2 0,1 2,-2 1,0-1,0 0,-1 0,1 0,-1 0,-6 3,-60 32,-38 5,-56 12,-66 8,-51 5,-66-2,-51-2,-60-10,-64-5,-62-7,-64-2,-90-10,-72-8,-65-8,-70-7,-45-4,-41-3,-15-1,-16-6,-15-8,-11-15,5-18,-5-16,25-4,-4 1,15 7,21 6,16 4,55 2,67 7,63 10,77 9,104 9,97 7,92 3,80-1,68 1,55 0,52 1,49 1,46 0,51 0,48 1,14 0,53 0,61 5,63 0,84 9,72 0,55-2,50-2,38-3,47-3,64-2,73-1,99-1,77-1,57 1,79-1,77 1,47-1,65 1,53 0,25 0,-7 0,-23 0,-35 0,-59 0,-67 0,-67 0,-83-5,-81-4,-104-10,-102-4,-104-3,-89 3,-72 6,-60 0,-56 5,-51 4,-43 3,-66 2,-60 3,-14-1,-72 2,-73-1,-73 1,-54-1,-64 1,-37-1,-35 1,-59-1,-67 0,-74 0,-97 0,-87 0,-96 0,-129 0,-98 0,-114 0,-68 0,-44 0,-45 0,-22 4,1 10,-4 10,43-1,39 7,52-5,74-5,51-5,64-7,77-3,76-4,92-1,115-1,109 0,124 0,101 0,101 1,87-1,74 1,83 0,70-5,84-4,76-6,101-8,61 2,58-2,71 5,74 4,84 5,111 3,99 4,79 1,111-7,97-1,86 0,63 2,30 2,47 1,51 3,31 0,35 1,3 0,17 1,-16-10,-27-1,-17 1,-64-8,-90 1,-94 3,-111 3,-103 3,-124 4,-155 1,-196-3,-177 0,-160 1,-132 2,-39 1,-103-1,-101 5,-77 1,-79 10,-87 4,-121 0,-119 6,-130 6,-113-3,-142 4,-118-6,-141-6,-100-6,-103-5,-65-4,-40 7,5-2,-3-1,11 8,12-2,39-1,53-4,30-3,42-2,54-2,49-2,63 0,53-1,71 1,82-1,68-4,81-5,93-9,88 1,97-3,93-1,91-1,84 4,78 5,59 4,52 5,41 2,42 2,33 2,29 0,40 0,38-1,50 1,45 0,54-1,45 0,53 0,87 0,50 0,23 0,21 0,36 0,72 0,77 0,86 0,108 0,80 0,89 0,53 0,14 0,16 0,-16 0,-34 0,-28 0,-19 0,-13 0,-33 0,-46 0,-51 0,-70 0,-102 0,-90 0,-92 0,-78 0,-77 0,-63 0,-62 0,-55 0,-61 0,-56 5,-51-1,-55 6,-63 4,-56-2,-42-1,-46 1,-65-2,-42-2,-36-3,-34-2,-63 8,-69-1,-73 0,-99-3,-76-1,-69-3,-78-2,-63 0,-56-1,-20 0,-5-1,7 1,35-1,49 1,49 0,41 0,55 0,86 0,75 0,92 0,94 0,93 0,78 0,74 0,64 0,63 0,56 0,68 0,53 0,15 0,79 0,70 0,82 0,74 0,62 0,51 0,59 0,66-9,55-1,58-4,84-8,48-8,59-6,30 4,18 6,34 7,2 8,6 5,4 3,-24 3,-13 1,-11 1,-17-1,-34 0,-26 0,-13-1,-30 1,-25-1,-74 0,-69 0,-83 0,-78 0,-74 0,-74 0,-64 0,-58 0,-53 0,-43 0,-53 0,-32 0,-11 0,4 0,-39 0,-35-5,-38 0,-29 0,-33 1,-47 1,-29 1,-50 1,-36 1,-39 0,-30 0,-60 0,-66 0,-60 0,-79 5,-73 0,-51 10,-60 8,-44 13,-47 7,-14 5,17-6,12-11,42-9,50-9,18-6,66-5,52-2,75-2,82 0,82 0,70 1,69 0,51 0,50 1,48 0,44 0,42 0,40 0,36 0,42 0,58 0,56 0,75 5,50 4,58 1,52-1,86 7,66-1,103-3,89-3,88-2,106-4,75-1,63-2,91-5,58-19,71-10,31-9,14 4,13 8,-36 9,-44 8,-79 7,-70 4,-86 3,-109 1,-119 1,-125 0,-122-1,-108 0,-106 0,-84-1,-78 0,-71 0,-66 0,-72 0,-56 0,-67 0,-54 0,-77 0,-45 0,-58 0,-82 0,-74 0,-75 9,-98 1,-78-1,-68-1,-47-3,-68 8,-56-1,-31-1,-29-3,-6-3,10-2,7-1,-8-2,33 0,41 0,53-1,65 1,91 0,108-1,95 1,96 0,79 0,67 0,54 0,50 0,43-4,51-1,45 0,41 1,33 1,31 2,27 0,7 1,40-1,38 1,66 0,49 0,59 1,76-1,55 0,24 0,24 0,24 0,35 0,54 0,60 0,81 0,99 0,83 0,93-9,80-20,65-9,44-9,16 6,-2-1,12 0,-18 9,-18 8,-48 9,-65 6,-80 6,-117 3,-107 2,-102 1,-107 0,-96 4,-78 4,-86 0,-75 4,-60 3,-118-16,0 0,0 0,0 1,0 0,0-1,0 2,0-1,0 1,7 4,-13-7,1 1,1 0,-1-1,0 1,0 0,1-1,-1 1,0 0,0 0,0-1,0 1,0 0,0 0,0-1,0 1,0 0,0 0,0-1,0 1,0 0,-1 0,1-1,0 1,-1 0,1-1,0 1,-1-1,1 1,-1 0,1-1,-1 1,1-1,-1 1,0-1,1 1,-1-1,1 0,-1 1,0-1,1 0,-1 1,0-1,0 0,-1 0,-8 7,-2 0,-1-2,-23 8,-94 20,-50-2,-57 4,-44-2,-68 2,-77 8,-38-1,-34-3,-38 0,-48 2,-41-4,-77 2,-55 2,-54-9,-77-7,-52-8,-31-7,-39-6,9-3,18-1,23-2,47 1,33-1,43 1,42 0,22 1,25 0,28-5,65 0,76 1,75 0,71 1,67 1,58 1,50 1,40 0,42 0,39 0,34 1,30-1,24 0,15 0,20 0,18 5,27 9,35 14,33 10,42 6,30 4,46-3,29-9,42-9,60-11,18-7,26-5,31-13,25-21,57-24,91-23,96-18,95-8,94 1,84 1,88 2,70 12,23 19,15 22,-19 17,-52 14,-56 10,-89 5,-108 3,-105 1,-121 0,-109-1,-110-1,-86-1,-81 5,-66 4,-52 4,-39 4,-28-1,-37-15,-1-1,-1 0,1 0,-1 1,1-1,-1 0,0 1,1 0,-1-1,0 1,0 0,1 2,5 20,-13 1,-18 6,-25 4,-45 13,-59 14,-57 12,-43 5,-42-3,-56-1,-72-3,-89 0,-77 3,-100 0,-78 5,-58-1,-55 3,-30-1,-18-7,-16-7,4-7,31-15,39-13,49-13,42-10,43-5,66-5,63-1,59-1,46 1,50 0,50 0,39 1,39 1,34 0,25 0,42 0,35 0,43 0,46 5,99-4,-3-1,1 0,-1 0,1 1,-1-1,1 1,0 0,-1-1,1 1,0 0,-1 0,1 1,0-1,0 0,-2 2,5-2,-1 0,1 0,-1 0,1 0,-1 0,1 0,0 0,-1 0,1 0,0 0,0 0,0 0,0 0,-1-1,1 1,0 0,0-1,0 1,0-1,1 1,-1-1,0 1,0-1,0 0,0 0,0 1,2-1,91 23,60 2,66-4,77-5,36-4,40-6,59-3,60-2,91-1,113-1,106-9,108-10,115-10,101-7,96 4,65 6,42 7,47-1,-13-5,-38-5,-59 3,-83 6,-104 6,-123 6,-150 5,-144 3,-128 1,-106 2,-96 1,-79-1,-66 0,-53-1,-45 1,-38 4,-51-5,1 0,-1 0,1 0,-1 0,0 0,1 0,-1 0,0 0,1 0,-1 0,0 0,1 0,-1 0,0 0,1 0,-1 0,0 0,1 0,-1 1,0-1,1 0,-1 0,0 0,1 1,-1-1,0 0,0 0,1 1,-1-1,0 0,0 0,0 1,1-1,-1 0,0 1,0-1,0 0,0 1,0-1,0 1,0-1,0 0,0 1,0-1,0 0,0 1,0 0,-26 13,-48 0,-50-3,-57-2,-70-3,-57-3,-40-2,-40 0,-55-2,-86 1,-80-5,-68-10,-88-5,-73-8,-86-7,-41-5,-35 5,-31 7,-8 9,-7-2,-38 5,-22-5,-23-6,10-1,19 4,34 5,33 6,56 5,45-5,81 2,107 1,118 3,108 3,94-3,79-4,76-4,57-3,59-2,50 2,46-1,58 18,-2 1,1-1,-1 1,1 0,-1-1,1 1,-1-1,1 1,-1 0,1-1,0 1,-1-1,1 1,0-1,0 1,-1-1,1 1,0-1,0 0,-1 1,1-1,0 1,0-1,0 0,0 1,0-1,0 1,0-1,0 0,0 1,0-1,1 1,-1-1,0 1,0-1,1 1,-1-1,0 0,0 1,1-1,-1 1,1 0,-1-1,0 1,1-1,8-4,-2 0,0 1,1 0,-1 1,17-6,92-22,62 0,60 6,71 7,60 1,42 5,56-5,59 3,59 2,95 3,76 4,91 2,55 1,55 2,71 1,50 4,26 1,15 8,-28 1,-25 7,-60-3,-71-2,-45-5,-61 0,-71 7,-84 2,-87-3,-88-3,-71-4,-61 0,-53 2,-48 3,-45 3,-49 1,-49 2,-50-3,-71-19,-1 1,0-1,0 0,1 1,-1-1,0 1,0-1,1 1,-1 0,0 0,0-1,0 1,0 0,0 0,0 0,0 0,0 0,-1 0,1 0,0 0,1 3,-2-4,0 1,-1 0,1 0,-1 0,1-1,-1 1,1 0,-1 0,1-1,-1 1,0 0,1-1,-1 1,0 0,0-1,0 1,1-1,-1 0,0 1,0-1,0 0,0 1,0-1,0 0,0 0,-1 0,-75 16,-53 0,-62 2,-62-3,-77-3,-105 6,-92-4,-104 3,-81-4,-63-2,-63-4,-50-3,-37-2,-49-2,-39 10,-30-1,-14 0,2-2,-21-2,23-1,34-3,46 0,63-1,50 0,83 0,104-1,108 1,101 0,91 0,76-1,69 1,62 0,54 0,61 0,49 0,15 0,77 1,106-1,72 0,66 0,104 0,89 0,126 0,133 0,136 0,155 0,123 0,108 0,121 0,89 0,106 0,88 9,54 15,56 0,35-1,17-6,40-4,10-6,-18-3,-16-3,-42-1,-54-1,-320 0,-380 5,-368 9,-307 6,-365-18,-15 3,64 14,-53-6,-49-12,1 0,-1 0,0 0,0 0,1 1,-1-1,0 0,0 0,1 0,-1 1,0-1,0 0,0 0,0 1,1-1,-1 0,0 0,0 1,0-1,0 0,0 1,0-1,0 0,0 1,0-1,0 0,0 0,0 1,0-1,0 0,0 1,0-1,0 0,0 0,0 1,0-1,-1 0,1 1,0-1,0 0,0 0,0 0,-1 1,1-1,0 0,0 0,-1 0,1 1,0-1,0 0,-1 0,1 0,-1 1,9 1,-11 0,0 1,1-1,-1 0,0 0,0 0,0 0,-1-1,1 1,0-1,-1 0,1 0,0 0,-7 0,-86 25,-67 0,-47-1,-70-1,-62 0,-53 5,-44-6,-49-4,-76-6,-65-5,-81-4,-96-2,-56-3,-73 1,-72 8,-57 1,-91-1,-106 0,-67-3,-38-1,-16-2,-11-2,8 1,22-2,21 1,53 0,43-1,53 1,66 0,62 0,71 0,85 0,87-5,93-5,93 1,96 0,104 2,97 2,89 3,84 0,78-3,72 3,18-1,51-6,74 1,65 1,70 1,65 2,102 2,115 1,115 1,133 0,125 0,95 1,124-1,87 0,103 0,76 1,61-1,68 0,22 0,3 0,-7 0,-29 0,-36 0,-80 0,-99 0,-120 0,-107 0,-125 0,-108 0,-141 0,-128 0,-132 0,-119 4,-103 6,-95 4,-121-14,-4 0,1 1,0-1,0 1,0-1,0 1,-1 0,1 0,0 0,-1 0,1 1,-1-1,1 1,-1 0,4 2,-4 4,-19 1,-47 9,-47-3,-49-5,-57-2,-55 1,-76 2,-99 9,-103-2,-112-2,-114-5,-95-3,-112-3,-101-3,-80-1,-59-2,-65-4,-35-10,-38 0,-5 1,7 3,-5 3,20 3,42 3,44 1,81 1,71 1,87-1,97 1,82-1,101 1,96-1,85-5,88 0,82 0,75 1,62 1,63 1,54 1,41 1,42 0,37 0,32 10,39 9,37 10,38 8,59 5,49 9,45 2,71 5,84-5,114-1,110-12,94-12,115-9,100-9,80-7,94-2,70-3,47 0,49 0,25 0,24 1,-33 0,-53 1,-43 0,-66 0,-78 0,-93 0,-108 0,-126 5,-141 9,-114 10,-111 8,-80 8,-67-1,-61 4,-49-4,-39-9,-39-3,-27-3,-32-24,-2 0,1 1,0 0,-1-1,1 1,0 0,-1-1,1 1,-1 0,0 0,1 0,-1-1,0 1,1 0,-1 0,0 0,0 0,1 0,-1 0,0 1,-1-1,0 0,1-1,-1 1,1 0,-1 0,0-1,1 1,-1 0,0-1,1 1,-1-1,0 1,0-1,0 1,0-1,1 1,-1-1,0 0,0 0,-1 1,-50 11,-50-4,-48-2,-53-3,-55-1,-66-1,-86-1,-101 0,-130-1,-124 1,-129 0,-157-1,-127 1,-105 0,-83 0,-92 0,-74 0,-61-5,-79-18,-39-15,-24-19,9-14,25-11,66-9,103-3,123-3,113 9,112 14,114 2,128 3,131 2,131 3,125 10,116 4,109 13,94 11,82 10,82 8,61 6,20 1,77 6,105 11,100 15,70 9,71 10,73 9,97 11,85-1,93-7,88-14,80-6,104 7,96 0,93-9,120 1,93-11,68-8,71-8,40-7,65-4,26-3,15-1,-23 0,-17-1,-44 1,-40 9,-81 1,-108 0,-131 8,-114 8,-122-2,-120 1,-135-4,-123-6,-119-4,-106 0,-95-3,-84 3,-78-2,-91-1,-90-4,-22-1,-61 1,-83-2,-70 0,-86-1,-71 0,-74-1,-58 1,-61 0,-90 0,-92-1,-91 1,-114 0,-107 10,-114 9,-132 0,-95-1,-94 5,-33-4,-13-4,-15-5,25-3,48-4,58-1,88 7,106 0,110 0,119-2,131-2,138-2,141-1,125-1,107-1,86-1,80 1,77 0,84 4,82 5,67 6,60 3,70 17,101 21,107 26,127 35,137 32,146 23,114 4,79-6,85-17,60-26,47-26,49-31,80-17,43-21,23-13,-10-11,10-11,-21-4,-48-1,-36 0,-91 3,-100 0,-113 3,-149 5,-152 7,-158 4,-151 5,-135-2,-116 1,-158-18,-4 2,1 0,0 0,16 7,-25-10,-2 1,0 0,1 0,-1 0,0 0,0 0,0 0,0 0,0 1,1-1,-1 0,0 0,0 0,0 0,0 0,0 0,1 0,-1 0,0 0,0 0,0 0,0 1,0-1,0 0,0 0,0 0,1 0,-1 0,0 0,0 1,0-1,0 0,0 0,0 0,0 0,0 0,0 1,0-1,0 0,0 0,0 0,0 0,0 0,0 1,0-1,0 0,0 0,0 0,0 0,0 1,0-1,0 0,-1 0,1 0,0 0,0 0,0 1,-19 4,-80 2,-90-3,-74-2,-70-1,-109-2,-104 1,-136-10,-137-10,-137-18,-162-18,-122-6,-115-2,-84-7,-47 3,-35-6,-7-4,26-6,48-4,53 7,71 6,77 19,52 7,45 11,34 2,48 0,33-3,60 8,75 7,82 8,81 7,93 4,106 4,88 2,94 0,87 1,82 4,69 0,55 4,66-10,1 0,1 0,0 1,0-1,0 0,-1 1,1-1,0 0,0 1,0 0,0-1,0 1,0-1,0 1,0 0,0 0,0 0,0 0,1 0,-1 0,-1 1,3-2,0 1,0 0,-1 0,1 0,0 0,0-1,0 1,-1 0,1-1,0 1,0 0,0-1,0 1,0-1,0 1,0-1,1 0,-1 1,0-1,0 0,2 0,66 11,62 1,58 3,67-3,64-2,76-3,91-2,130-3,117-1,121-1,147 0,132-1,124 0,129 1,95-5,97-19,67-14,46 0,28 5,22 8,4 8,-10 7,-7 6,-48 2,-66 3,-71 1,-93-1,-123 1,-119-1,-137 4,-230 14,-246 15,-220 8,-334-38,-8 3,-1 0,60 24,-32-4,-59-26,-1 0,1 1,0-1,-1 1,1-1,-1 1,0-1,1 1,-1 0,0 0,0 0,0 0,0 0,1 3,7-4,-8 1,0 0,0 0,0 0,-1 0,1 0,0 0,-1 0,1 0,-1 0,0 1,0-1,0 0,0 0,0 0,0 0,-1 0,1 1,-1-1,1 0,-1 0,0 0,0 0,0 0,0-1,-2 4,7-1,-6 1,-1 0,0 0,0 0,0-1,0 1,-1-1,0 1,-6 4,-36 40,2-6,3-11,-9-10,-38 1,-49-7,-62 0,-88-3,-115-5,-142-2,-139-3,-138-2,-148-1,-120 0,-113-1,-91 1,-101-1,-90 1,-71-1,-88 1,-76 0,-80 0,-54 0,-51-4,2-15,28-1,78 2,77 3,114 5,118 3,139-1,183-7,192-4,194-8,184-3,188 5,159 1,210 21,-43-12,54 5,27 10,0 0,0 0,0 0,0-1,0 1,-1 0,1 0,0 0,0-1,0 1,0 0,0 0,0 0,0-1,0 1,0 0,0 0,0-1,0 1,0 0,0 0,0 0,0-1,0 1,0 0,0 0,0 0,1-1,-1 1,0 0,0 0,0 0,0 0,0-1,0 1,1 0,-1 0,0 0,0 0,0 0,1-1,-1 1,0 0,0 0,0 0,1 0,-1 0,0 0,0 0,1 0,15-5,-2 1,1 1,27-3,149-12,99-2,65-6,64 3,55 5,99 5,96 5,94 4,119 2,112 6,118 11,93 10,84 18,112 16,81 15,66 15,79-3,33-14,42-19,-4-18,-29-16,-50-10,-36-7,-44-4,-33 8,-72 10,-92 0,-120 4,-121 6,-143-3,-145-4,-155-6,-148 1,-137-5,-127 3,-104 2,-135-15,-2 1,0 1,0 0,-1 0,1 0,0 0,-1 1,9 3,-19 3,-22-1,-77 9,-85-2,-80 2,-69 6,-103-3,-103-3,-113-4,-129 0,-116 6,-85 8,-88-3,-80 16,-69 14,-30 14,-4 11,11 19,22-9,47-7,25-19,25-19,34-16,38-14,11-8,15-6,10-2,16 0,37-1,26-8,46-9,49-4,44-17,57-10,77 0,96 8,94 12,84 10,79 10,73 6,65 5,60 2,57 1,51-1,14 0,38 1,49-1,59 0,63 0,49-1,78 0,48 0,42-5,23 0,38-9,42 0,50 1,67 3,65 4,50 1,48 3,37 2,53 5,46 9,32 2,41 7,4 3,-19 6,-12-5,-42-5,-38-7,-59-5,-75-5,-94-4,-94-1,-97-1,-78 0,-82 0,-72 0,-73 0,-69 6,-58-1,-54 0,-14 1,-56 4,-66-1,-63-2,-55-2,-83 3,-90-1,-118-1,-153-1,-141-2,-126-10,-119-1,-103-10,-129-8,-107-7,-75-16,-60-18,-23-3,-30 9,4 6,-17-14,9-16,33-18,41-14,79-3,104 3,102 0,105-4,126 10,133 19,122 11,135 8,121 15,121 11,93 11,88 11,72 11,62 6,60 7,17 1,51 1,71 7,57 4,73 10,59 4,44 2,60-4,69-5,78-6,86-5,82-3,103-3,78 8,55 0,25-1,31-1,-7-2,5-2,-4-1,-13-1,-13 8,-36 5,-39 9,-55 9,-90-3,-107-1,-115-1,-93 3,-98-1,-76 5,-59 3,-50-2,-38-1,-42-3,-27-2,-28-3,-45-25,0 0,0 0,0 0,1 0,-1 0,0 1,0-1,0 0,0 1,0-1,-1 1,1-1,0 1,-1-1,1 1,0 2,-1-2,-1 0,1-1,0 1,0 0,-1-1,1 1,-1-1,0 1,1-1,-1 1,0-1,0 1,0-1,0 0,0 1,-2 1,-5 0,1 1,1-1,-1 1,0-1,-13 3,-73 22,-39 4,-56 4,-39 0,-54 3,-29-3,-53 2,-40 2,-73 12,-33-3,-37-4,-47-9,-53-11,-47-10,-70-7,-65-5,-56-3,-64-1,-42-10,-21-20,11-13,29-9,50-2,70 3,93 11,97 13,101 9,98 5,101 5,108 0,93-3,149 11,1 0,1 0,-1-1,1-1,-13-4,21 7,1 0,-1 0,1 0,0 0,0 0,-1 0,1 0,0-1,0 1,0 0,-1 0,1 0,0 0,0 0,0-1,-1 1,1 0,0 0,0 0,0-1,0 1,0 0,0 0,0-1,0 1,-1 0,1 0,0-1,0 1,0 0,0 0,0-1,0 1,0 0,0 0,0-1,0 1,1 0,-1 0,0 0,0-1,0 1,17-10,80-15,71-2,88-1,57 5,55 5,68 7,92 4,93 4,116 2,105 1,79 1,84 1,100-1,71-1,63 1,25-1,-7 10,-4 0,-52-1,-70 8,-88-1,-116-3,-149-3,-150 1,-138-2,-119-2,-104-3,-94-1,-74 3,-62-1,-55-1,-61 0,-59-2,-59 0,-78-2,-64 1,-41-2,-35 1,-49 0,-61 0,-59 0,-63 0,-75 0,-54-5,-50-9,-25-5,0 0,11-6,30-6,69 4,66 5,84 7,90 5,79 5,73 3,59-3,47 1,41 1,44 0,39 1,50 6,54-1,12 3,6-4,0 1,0-1,1 0,-1 0,0-1,1 1,-1-1,6 2,65 16,40 12,42 5,46 2,57 3,78 2,103-3,96 1,85-9,92-7,87-9,78-7,52-5,42-3,31-2,-8-1,-44 0,-63 1,-106 0,-129 0,-128 1,-136 0,-129 0,-110 0,-99 0,-104 0,-77 0,-100 0,-57 0,-49 0,-71-5,-103-4,-99-10,-128-9,-108-17,-62-11,-66-22,-24-7,1-6,21 0,60 9,84 14,89 9,106 12,89 9,84 2,71 1,72 2,84 7,84 8,78 6,66 8,20 1,80 1,71 1,85 2,73 0,61 1,41-1,76 0,94-1,96 1,80-1,72 0,56 0,61 9,40 10,13 10,-22-2,-61 1,-72 13,-89 4,-121 4,-118 1,-109-4,-107-6,-97-9,-85-6,-117-22,-2 0,-1 0,0 0,12 7,-19-10,-2 0,-1 0,1 0,-1 0,1 0,-1 0,1 0,-1 0,1 1,-1-1,1 0,-1 0,1 1,-1-1,1 0,-1 0,1 1,-1-1,0 1,1-1,-1 0,0 1,1-1,-1 1,0-1,0 1,1-1,-1 1,0-1,0 1,0-1,0 1,1-1,-1 1,0-1,0 1,0-1,0 1,0-1,0 1,-1-1,1 1,0 0,1 1,-3-1,1 1,-1-1,1 0,-1 0,0 0,1 0,-1 0,0 0,0 0,0 0,1-1,-5 1,-65 15,-46-3,-50-3,-68 1,-76-2,-109-3,-97-1,-94-3,-111 0,-77-2,-57 0,-49-10,-22-19,-36-19,8-22,26-19,57-14,72-4,111 3,109 11,123 14,132 6,118 15,184 52,5-1,1 0,0-2,-23-13,35 20,2 1,1 0,0-1,0 1,-1-1,1 0,0 0,1 1,-1-1,0 0,0-1,1 1,0 0,-1 0,1-1,0 1,0-1,0 1,0-1,0-4,-3 5,4 0,0 0,0 0,0 0,1-1,-1 1,1 0,-1 0,1 0,0 0,-1 0,1 1,0-1,0 0,0 0,1 0,-1 1,0-1,1 1,-1-1,1 1,1-2,5-6,1 2,1-1,0 1,20-10,96-36,58-6,77-5,60 2,59 2,42 8,68 4,52 11,56 12,59 9,33 8,17 5,24 3,2 1,-15 2,-57-1,-78-1,-85 0,-84 0,-80 4,-72 5,-70 4,-67 5,-114-18,-2 1,1 1,-1 0,0 0,10 6,-17-9,-1 0,-1 0,1 0,0 1,-1-1,1 0,0 1,-1-1,1 0,0 1,-1-1,1 1,-1-1,1 1,-1 0,1-1,-1 1,1-1,-1 1,1 0,-1 0,0-1,0 1,1 0,-1-1,0 1,0 0,0 0,0-1,0 1,0 0,0 0,0 0,0-1,0 1,0 0,-1 0,-2 2,0 0,0-1,0 0,0 0,0 0,-1 0,1 0,-1 0,1-1,-1 0,-3 1,-98 23,-55-5,-49-6,-54-4,-44-4,-62-4,-80-1,-95 3,-93 0,-95 9,-110 0,-76-1,-71-3,-34-3,-32-2,0-6,52-7,71-1,87 1,100-8,105-2,109 1,113 4,97 3,88 5,80-2,60 1,51 2,59 2,51 1,66 0,49 2,53 0,35 0,43 1,52-1,40 0,56 0,17 0,22 5,-13 0,7 0,3 8,-28 0,-24-1,-39-3,-26 1,-32 4,-26 2,-19 3,-28 2,-32 1,-38 2,-42-5,-44-4,-38-6,-37-3,-38-4,-9-1,-23-1,-28 0,-34-1,-20 0,-35 0,-21 1,-12-1,-19 1,-14 0,-11 0,-5 0,-14 0,-4 0,3 0,-4 0,2 0,-9 0,1 0,20 0,14 0,21 0,23 0,20 5,30 4,26 1,25 3,24 4,20 2,25-19,1 0,-1 1,1 0,-1 0,1-1,-1 1,1 0,-1 0,1 0,-1 0,1 0,0-1,0 1,0 0,-1 0,1 0,0 2,12 15,19 0,15-2,13 0,2 2,6-4,6 2,16 1,6 2,14 1,6-3,8 1,-1-4,-6-4,-5-3,-7-4,-4-1,-8-2,-7 0,-15-1,-29 0,-17-4,-24 5,0 0,0 0,1-1,-1 1,0 0,0 0,0 0,0 0,1-1,-1 1,0 0,0 0,0 0,0-1,0 1,0 0,0 0,1-1,-1 1,0 0,0 0,0 0,0-1,0 1,0 0,0 0,0-1,0 1,0 0,0 0,0-1,-1 1,1 0,0 0,0 0,0-1,0 1,0 0,0 0,0 0,-1-1,1 1,0 0,0 0,0 0,-1-1,-17-13,-19-5,-10-2,-24-2,-27-5,-41-11,-44-5,-61 1,-36 4,-42-1,-57-1,-79-6,-84-6,-82-2,-64 0,-34 6,-21 2,21 6,53 1,79 5,92 3,89 8,87 3,87 2,78 4,65 0,87 13,2 2,1-1,-1 0,1 1,-1-1,1 0,0-1,-1 1,1 0,0-1,0 1,0-1,0 1,-3-4,6 3,-1 1,0 0,0 0,0-1,0 1,1 0,-1 0,0 0,1 0,-1 0,1 0,-1 0,1 0,-1 0,1 0,0 0,0 0,-1 0,1 0,0 0,0 1,0-1,0 0,0 1,0-1,0 1,0-1,2 0,10-7,2 0,28-10,93-17,44 1,70 7,93 7,54 7,45 11,31 13,37 17,71 20,90 21,89 19,106 19,81 24,55 6,25 6,-26-2,-57-4,-95-10,-119-15,-122-19,-116-11,-115-13,-100-10,-89-12,-72-8,-105-36,-2 1,-1 0,0 0,0 1,9 6,-16-10,0-1,0 0,-1 1,1-1,0 1,-1-1,1 1,-1 0,1-1,-1 1,1 0,-1-1,1 1,-1 0,1-1,-1 1,0 0,0 0,1 0,-1-1,0 1,0 0,0 0,0 0,0-1,0 1,0 0,0 0,0 0,0 0,0-1,-1 1,1 0,0 0,-1 0,1 1,-2-1,0 1,0 0,1-1,-1 1,0-1,0 0,-1 0,1 1,0-1,0-1,0 1,-1 0,-2 0,-77 12,-41-6,-30-4,-45-2,-33-1,-40-2,-22-4,-43-14,-55-9,-50-14,-19-10,-20-9,22 4,23 2,36 3,33 7,26 7,33 11,31 9,36 8,34 6,36 3,34 3,33 1,30 0,32 0,40-1,1-1,-1 0,1 0,0 0,-1 0,1 0,-1 0,1 0,0 0,-1 0,1 0,-1 0,1 0,0 1,-1-1,1 0,0 0,-1 0,1 1,0-1,-1 0,1 0,0 1,0-1,-1 0,1 1,0-1,0 0,0 1,-1-1,1 0,0 1,0-1,0 1,0-1,0 0,0 1,0-1,0 1,13 14,18 0,21 8,17 5,21 8,19-5,9-2,15-1,8-3,7-1,3 0,4-1,-1-5,-7-4,2-1,-8-3,-1-3,-11-3,-14-1,-10-3,-12 1,-13-2,-13 1,-13-1,-7 1,-19-1,-19 1,-25 0,-34 0,-40 0,-35 0,-48-9,-29-1,-37-4,-27-4,-39-7,-52-11,-14-1,-18-5,-4-7,-10-2,17-6,18 5,16 2,35 6,37 6,43 6,59 3,63 9,71 6,46 7,18 1,68-3,66 3,49 2,47 2,32 2,38 0,17 1,27-1,40 1,14-1,29 0,-13 0,-14 0,-30 1,-27 3,-32 6,-42 4,-40 5,-53-3,-49 2,-42 1,-53-3,-52-16,-1 0,1 0,0 0,0 0,-1 1,1-1,0 0,0 0,-1 0,1 0,0 1,0-1,0 0,-1 0,1 0,0 1,0-1,0 0,0 0,-1 0,1 1,0-1,0 0,0 1,0-1,0 0,0 0,0 1,0-1,0 0,0 0,0 1,0-1,0 0,0 1,0-1,0 0,0 0,0 1,0-1,1 0,-1 0,0 1,0-1,0 0,0 0,1 0,-1 1,0-1,0 0,0 0,1 0,-1 0,0 1,0-1,1 0,-1 0,0 0,0 0,1 0,-1 0,0 0,0 0,1 0,-1 0,0 0,0 0,1 0,-1 0,-46 8,-46-3,-51-2,-35-7,-32-6,-25-5,-6 1,-4-4,-14 4,-27-6,-17-2,-15-1,0-2,-4 5,16 5,9 5,12 4,25 3,35 3,45 0,48 1,36 0,37 4,28 6,30-11,1 0,-1 0,1 1,0-1,-1 0,1 0,0 1,-1-1,1 0,0 1,0-1,-1 1,1-1,0 0,0 1,0-1,0 1,-1-1,1 0,0 1,0-1,0 1,0-1,0 1,0-1,0 1,0-1,0 0,0 1,0-1,1 1,-1-1,0 1,0-1,0 0,1 1,31 18,25 7,43 2,33 5,26 1,37 7,26-1,29-3,22-7,12-9,21-3,2-6,3-5,-9-3,-20-2,-21-2,-23 0,-24-1,-25 0,-33 0,-30 1,-33-1,-27 1,-22 0,-27-5,-16 5,-1 0,0-1,0 1,0 0,0-1,0 1,0 0,0-1,0 1,0 0,0-1,-1 1,1 0,0-1,0 1,0 0,0-1,0 1,-1 0,1 0,0-1,0 1,-1 0,1 0,0-1,0 1,-1 0,1 0,0 0,0 0,-1-1,1 1,0 0,-1 0,0 0,-28-14,-27-5,-23-7,-37-6,-22-2,-26-4,-16 2,-19 2,-5 4,-11-3,-7-3,-1 2,5 2,12 2,22 2,34 2,38 6,33 6,30 1,33 3,16 9,1 0,-1 0,0 1,1-1,-1 0,1 1,-1-1,1 1,-1-1,1 1,-1-1,1 1,-1-1,1 1,0 0,-1-1,1 1,0 0,0-1,-1 1,1 0,1 0,46-14,22-7,25-8,25-16,13-10,19-13,-5-11,-4-12,-11-1,-21 2,-21 14,-21 9,-14 10,-18 10,-13 9,-12 7,-8 4,-8 8,-12 6,-7 6,-3 4,-6-3,0 2,-4 0,-9 2,-6 0,-4 1,-9 0,-4 1,-4 5,-33 5,-11 9,-10 4,-7 8,9 1,12 5,22-7,11 3,19-2,14-7,10 3,13-2,9 1,7-1,5-1,-3 0,2 0,-4-1,-5 1,-4-5,-7-1,-13 1,-6-4,-6-4,-6-4,-1-3,0-2,6-2,7-5,7 0,9-5,9-4,7-9,6-7,3-7,2-4,10-5,9-1,6 3,7 1,0 4,5 4,-2 5,-2 2,-4 3,-2 1,-2 6,-1 0,-6 0,-1 4,0 4,1 3,6-2,1 2,2 2,-6 6,-5 7,-6 14,-5 6,-3 7,-2 6,-1 4,-6 6,0 2,0 4,1 1,-3-3,-4 3,2 3,-4 3,2-2,3 7,2 0,3 8,2 0,1 0,2-1,-1-2,0 8,1 0,4-1,5-3,4-2,9-2,3-1,7-2,4-5,0-6,3 5,-3-3,2-4,-4-2,3-4,-8-2,-3-2,-3-6,-6 0,0-1,-1-3,-3-4,-4-3,-3-4,-8-6,-12-7,-15-5,-19-4,-17-4,-18-1,-10-1,-6 0,3 0,-5-5,-5-4,-3-5,-4-3,-3-4,-1-1,7 4,5 0,14-1,13 4,17 0,13 3,10 4,9 3,9 12,11 7,16 11,13 3,12 7,22 1,10 2,21 4,9 2,6-7,20 5,5-3,12 1,10-3,7 2,10 2,4-3,11 6,0-2,-6-4,-2 2,-9-9,-3-3,-19-3,-19-6,-28-5,-20-6,-34-3,-24-3,-29-1,-18-1,-22-4,-17-6,-21-4,-14-4,-9-2,-6-3,-2 5,0-1,-4 1,5-1,-4-2,7 0,1 0,6 3,14 1,15 3,12 5,7 3,6 4,1-3,-3 1,7 1,2 1,7 0,1 2,1 1,4 0,3 0,-1 0,-2 0,-2 0,-3 0,-3 1,-1-1,-1 0,0 0,4 0,1 0,4 0,13 0,19 0,31 0,20 4,21 6,28 4,15 4,20 4,13 1,31 1,17 0,28 0,32 1,10-1,21 0,3 4,8 1,-4-1,-1-5,-2-2,-11 0,-10-5,-30 0,-13-4,-29-3,-20 2,-30-3,-25-2,-25-2,-15-2,-13-1,-15 0,-10-2,-17 1,-15 0,-13-5,-9 0,-11-5,-13 1,-16-3,-9-4,-2 3,2 2,-1 3,-10 3,-2 2,-5 2,-5 1,-3 0,-12 1,-6 0,-10-1,-4 0,-2 1,-9-6,-9 0,-12 1,-8 0,6 1,-7 1,-1 1,-1 1,9 0,9 0,1 0,3 0,6 0,10 0,15 0,13 1,12-1,14 0,10 0,12 0,20 0,23 0,19 0,21 0,17 0,16 0,7 0,10 0,10 0,23 0,18 0,14 0,20 0,20 4,28 1,19 4,23 0,5-1,5-2,5-2,-11-2,-2-1,-21-1,-25 5,-25-1,-29 5,-24 0,-24 3,-23-2,-22-1,-18-3,-22-2,-23-2,-15-1,-14-6,-11 0,-20-5,-19 1,-12-4,-22-2,-17-4,-25-1,-22-3,-11 0,-18-1,-12-5,-19-4,-7-6,1 2,-5-3,6 3,-3-2,11-2,6 4,15-2,24 3,21-1,34 2,33 8,34 2,61 24,1 0,-1 0,1-1,0 1,-1-1,1 1,0-1,0 0,0 0,0 0,-2-3,4 4,0 1,-1-1,1 0,0 1,0-1,0 0,0 1,0-1,0 0,0 1,0-1,0 0,0 0,0 1,0-1,0 0,0 1,1-1,-1 0,0 1,1-1,-1 1,0-1,1 0,-1 1,1-1,-1 1,1-1,-1 1,1-1,-1 1,1-1,6-3,-1 1,0 0,0 0,0 0,11-2,70-17,46-4,29-6,39-6,35-3,20-4,35-11,14-6,29-10,8-3,37-16,61-14,32-4,65-15,23 2,41-1,-7 10,4 12,24 19,-28 24,-4 20,-48 18,-33 11,-56 8,-45-1,-41 1,-48 1,-41-6,-50 1,-46 0,-46-4,-37 2,-41-5,-58 13,1-1,-1 0,1 0,0 0,-1 0,1 0,0 0,-1-1,1 1,-1 0,1 0,0 0,-1-1,1 1,-1 0,1-1,-1 1,1-1,-1 1,1-1,-1 1,1 0,-1-1,0 0,1 1,-1-1,0 1,1-1,-1 0,-2-1,1 0,-1 1,0 0,0 0,0 0,0 0,0 0,0 0,0 0,-1 1,-2-1,-92-15,-51-2,-60-7,-63-16,-32-6,-38-4,-13-7,-27-4,7-4,-13-3,5-1,20 3,11 5,30 5,22 4,33-1,18 1,22 1,39 11,46 12,41 5,34 8,24 6,19 1,14-2,13 1,4-2,6 2,4 2,-1-3,1 3,6-4,10-2,12 1,14 3,12-2,19 3,13 1,4 3,14 2,4 2,5-4,14 0,13 0,16 2,9 0,20 2,9 0,9 1,3 0,-6 0,-6 5,-17 5,-26 4,-24 0,-26-2,-24-3,-34-4,-30-1,-28-3,-8-1,-19 0,-35 0,-33 0,-18-1,-18 0,-14 1,-1 0,2 0,5 0,7 0,3 0,0 0,-6 0,0-5,-8 0,3 0,-1-4,3 2,10 0,-1-3,9 2,10 2,12 1,14 1,13 3,9 0,21 1,28 0,32 1,36-1,21 0,20 0,17 1,26-1,18 0,15 0,32 0,26 0,68 0,41 0,43 0,7 0,20 0,12 0,-13-5,-12 0,-34-4,-27 0,-39-3,-21-4,-26 3,-27-3,-19-1,-30-2,-18-2,-28-2,-20 0,-19 4,-11 0,-13 0,-14-1,-11 4,-8-1,-16 4,-19 13,1-1,0 1,0 0,0 0,1-1,-1 1,0 0,0 0,0-1,0 1,0 0,0 0,0-1,0 1,0 0,0 0,0-1,0 1,0 0,0 0,0-1,0 1,0 0,-1 0,1-1,0 1,0 0,0 0,0-1,0 1,-1 0,1 0,0 0,0-1,0 1,-1 0,1 0,0 0,0 0,0 0,-1-1,1 1,-1 0,-24-6,-24 2,-23 3,-14 1,-5 0,2 1,2-1,1 1,3-1,-1 1,3-1,-2 0,-2 0,-3 0,-7 0,-11 0,-7 0,-13 0,-4 0,-18 4,-5 6,-1 4,-4 5,-2 2,-2-3,8 1,4 1,14-4,12-4,17-4,13-4,11 3,12-1,9-2,8-1,5 0,2-2,6-1,1 0,5 5,3-1,-2 6,-1-2,-4 0,-3 2,-7-1,-6-2,-7-2,-8 2,-8 0,-8-2,-13-1,-3-1,-26-2,-28 0,-8-1,-12 0,-16-1,-5 1,-7-5,-9 0,-7-4,-2-5,-4-3,-13-8,-2-2,-12-10,5-1,-2 1,2 3,8-1,4 2,11 2,11 3,15 6,12 2,20 6,16 4,14 4,6 3,2 2,3 1,-7 1,7 0,2 0,8 0,11-1,6 0,9 0,8 0,5 0,9 0,12 0,10 0,5 0,7 0,4 5,12 9,19-15,-2 2,1 0,0-1,-1 1,1-1,0 1,0 0,0-1,-1 1,1 0,0-1,0 1,0 0,0-1,0 1,0 0,0-1,0 1,1 0,-1-1,0 1,0 0,20 22,18 3,24 5,15 1,16-1,12-1,8-2,9 2,-2 0,-4-1,-1-1,-1-2,5-1,15 8,10 1,10-6,11 8,9-3,12 5,-1-3,-10-2,-6-3,-18-7,-12-2,-25-6,-26-5,-23-4,-19-3,-23-2,-13-6,-13-6,-10 0,-7 2,-3-3,-3 2,-5-3,-4-2,-1-2,-2 1,-12-1,-8-1,-15-2,-5 4,-7-2,-10 0,2 3,-1-1,0-1,0 3,4-2,-4-1,9 3,5 3,8 4,4 2,12-1,18 0,24 1,26 2,27 6,17 0,13 1,5 5,3-1,10 3,3-1,14 3,6 3,0-3,-1-2,1-3,-3-3,-4-3,-3-1,-7-1,-11 0,-7 4,-9 0,-7 0,-6 0,-8-2,-8 0,-5-1,-10 0</inkml:trace>
</inkml:ink>
</file>

<file path=ppt/ink/ink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11-07T08:51:41.603"/>
    </inkml:context>
    <inkml:brush xml:id="br0">
      <inkml:brushProperty name="width" value="0.2" units="cm"/>
      <inkml:brushProperty name="height" value="0.2" units="cm"/>
      <inkml:brushProperty name="ignorePressure" value="1"/>
    </inkml:brush>
  </inkml:definitions>
  <inkml:trace contextRef="#ctx0" brushRef="#br0">0 0,'1'1,"1"-1,-1 1,0-1,0 1,0-1,0 1,0 0,0-1,0 1,0 0,-1 0,1 0,0 0,0 0,-1 0,1 0,0 0,-1 0,1 0,0 2,13 32,-9-20,77 210,-27-62,13 32,-53-155,15 61,-24-73,2 1,1-1,1-1,1 1,21 34,19 35,-41-74,1-1,1 0,28 36,-33-48,-1 1,0-1,0 1,-1 0,0 0,5 23,-5-19,0-1,0 0,15 25,134 238,-143-249,-10-25,0 1,1-1,-1 1,0-1,1 1,0-1,0 0,0 1,0-1,0 0,5 4,-6-7,0 0,0-1,0 1,-1 0,1-1,0 1,0-1,0 1,-1-1,1 1,0-1,-1 0,1 1,-1-1,1 0,-1 0,1 1,-1-1,1 0,-1 0,1 0,-1 1,0-1,1-2,10-23,5-11,1 1,2 1,43-58,7-20,-51 80,2 0,1 1,37-41,-56 70,1 0,0 0,-1 1,1-1,0 1,1 0,-1 0,0 0,0 0,1 0,0 1,-1 0,1-1,-1 1,1 1,0-1,0 0,0 1,-1 0,1 0,0 0,0 1,0-1,-1 1,1 0,4 1,6 4,-1 0,1 1,-1 1,-1 0,18 14,28 18,-19-21,-23-12,0 0,-1 1,0 1,0 0,-1 1,0 0,-1 2,22 23,-24-22,1 0,1 0,0-1,26 17,-24-17,1 0,-2 1,20 21,-25-24,1-1,0 0,0-1,13 8,22 19,-43-33,1 1,0 0,0-1,0 0,0 0,1 0,-1 0,0 0,1-1,-1 0,1 1,0-1,-1 0,1-1,0 1,0-1,0 0,-1 0,8 0,-6-2,0 1,0-1,0 0,0 0,0 0,-1-1,1 0,-1 0,0 0,0 0,0-1,6-6,0-1,-2-1,0 1,0-2,-1 1,0-1,-1 0,-1 0,0 0,6-26,-8 26,0 0,2 0,9-22,-8 25,-1-1,-1 0,0-1,-1 1,4-25,-6 24,-1 0,0 0,0 0,-1 1,-1-1,0 0,-1 0,0 1,0-1,-7-12,1 7,0 1,-2 1,1-1,-2 2,-25-26,-57-58,-139-130,154 180,78 48,1 0,-1-1,1 1,0 0,-1-1,1 1,0 0,-1-1,1 1,0 0,-1-1,1 1,0-1,0 1,0-1,-1 1,1 0,0-1,0 1,0-1,0 1,0-1,0 1,0-1,0 1,0-1,0 1,0-1,0 1,0-1,0 1,0 0,1-1,14-13,23-3,-2 8,-19 5,-1 0,0-1,24-12,-9 0,-1-1,-1-2,0-1,-2-1,-1-2,-1 0,0-2,-2-1,-1 0,29-50,-48 73,-1-1,1 1,-1-1,0 0,0 0,-1 0,1 0,-1 0,0-1,-1 1,1-8,-1 11,-1-1,1 1,-1 0,0 0,0 0,0 0,0-1,0 1,0 0,-1 1,1-1,0 0,-1 0,0 1,1-1,-1 1,0-1,0 1,0 0,0-1,0 1,0 0,0 0,-1 1,1-1,0 0,-3 0,-38-9,-1 1,-49-3,42 6,-56-14,68 13,-1 1,0 1,-71 3,-18-2,36-9,58 7,-58-2,-762 9,840-2,0-1,0-1,1 0,-1 0,1-2,-16-6,-18-5,26 9</inkml:trace>
</inkml:ink>
</file>

<file path=ppt/ink/ink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11-07T08:52:01.389"/>
    </inkml:context>
    <inkml:brush xml:id="br0">
      <inkml:brushProperty name="width" value="0.2" units="cm"/>
      <inkml:brushProperty name="height" value="0.2" units="cm"/>
      <inkml:brushProperty name="color" value="#FFFFFF"/>
      <inkml:brushProperty name="ignorePressure" value="1"/>
    </inkml:brush>
  </inkml:definitions>
  <inkml:trace contextRef="#ctx0" brushRef="#br0">153 32,'0'32,"0"39,10 85,-6-132,0-1,2 1,0-1,2 0,0 0,2-1,17 30,8 7,4-2,79 91,-98-126,-1 0,-1 2,25 40,-36-51,-1 0,0 0,-1 1,-1-1,0 1,-1 0,0 1,-1-1,1 22,-3-4,-4 152,4-183,0-1,0 1,0 0,0-1,0 1,0 0,0 0,0-1,0 1,0 0,0-1,-1 1,1 0,0-1,0 1,-1 0,1-1,0 1,-1-1,1 1,-1-1,1 1,-1-1,1 1,-1-1,1 1,-1-1,1 1,-1-1,0 0,1 1,-1-1,-1 0,1 0,-1-1,1 1,-1-1,1 0,-1 0,1 0,-1 0,1 0,0 0,0 0,-1 0,1 0,-1-3,-37-55,36 55,-37-65,-37-86,66 126,0 0,2 0,1-1,2-1,0 1,-1-36,3 26,-1 1,-3 0,-16-50,-12-63,31 125,-2 0,-1 1,-17-38,14 36,0 0,-10-48,20 68,-1 1,1-1,-1 1,-1-1,1 1,-1 0,-1 0,1 0,-7-7,7 10,0 1,0 0,0 1,-1-1,1 1,-1-1,0 1,0 0,1 0,-1 1,-1-1,1 1,0 0,0 0,0 0,-1 1,-8-1,-25 2,32 0,24 1,196 20,-209-22,17 3,0 2,0 0,0 1,35 15,-41-15,-1-1,1-1,1 0,-1-1,33 1,89-6,-53-1,384 3,-439 2,0 1,39 9,-4 0,-54-11,7 1,0 1,0 1,-1 0,33 13,-49-17,0 1,0-1,0 1,0 0,0-1,0 1,0 0,0 0,-1-1,1 1,0 0,0 0,-1 0,1 0,-1 0,1 0,-1 0,1 0,-1 0,0 1,1-1,-1 0,0 0,0 0,0 0,0 0,0 2,-1 1,0 0,0-1,0 1,0-1,-1 1,1-1,-1 0,0 0,-2 4,-6 5,0 0,-1 0,-15 13,-20 9,36-28,1 0,-1 1,1 1,1 0,-1 0,1 0,-7 11,-93 118,98-125,0 0,0-1,-1 0,0-1,-17 13,-21 18,43-37,0 1,-1-1,1 0,-1 0,0-1,-1 0,1 0,0-1,-1 0,1 0,-1-1,0 0,-15 1,-9-2,-62-6,89 5,-1 0,1-1,-1 1,1-1,0 0,0 0,0-1,0 0,0 0,0 0,1 0,-6-5,-47-55,48 50,-1 1,-1 0,0 0,-15-10,-9-6,2-1,-48-53,6 4,72 76,1 1,0-1,1 0,-1 0,0 0,0 0,1-1,-1 1,1 0,0-1,0 1,0-1,0 1,-1-5,2 6,0 1,0-1,0 1,0-1,1 1,-1-1,0 1,0 0,0-1,1 1,-1-1,0 1,0 0,1-1,-1 1,0 0,1-1,-1 1,1 0,-1-1,0 1,1 0,-1 0,1-1,-1 1,0 0,1 0,0 0,27 0,96 28,-59-12,100 12,-63-15,-62-6,66 2,-92-9,-9 1,0 0,0-1,-1 0,1 0,0 0,0-1,-1 1,1-1,0 0,-1-1,1 1,-1-1,8-3,-12 4,1 1,-1 0,0-1,0 1,0 0,0-1,0 1,0 0,0-1,0 1,0 0,0-1,0 1,-1 0,1-1,0 1,0 0,0-1,0 1,0 0,-1-1,1 1,0 0,0 0,-1-1,1 1,0 0,0 0,-1 0,1-1,0 1,0 0,-1 0,1 0,0 0,-1 0,1-1,0 1,-1 0,1 0,0 0,-1 0,1 0,0 0,-1 0,1 0,-1 0,-19-4,-81-2,-125 7,76 2,111-4,-58-9,82 9,1 1,-1 0,1 1,-22 3,-9 1,23-4</inkml:trace>
</inkml:ink>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pPr rtl="0"/>
            <a:endParaRPr lang="en-US"/>
          </a:p>
        </p:txBody>
      </p:sp>
      <p:sp>
        <p:nvSpPr>
          <p:cNvPr id="3" name="Дата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pPr rtl="0"/>
            <a:fld id="{A68A2903-BD5A-4833-B0CA-AB5B8165171B}" type="datetime1">
              <a:rPr lang="ru-RU" smtClean="0"/>
              <a:t>10.11.2024</a:t>
            </a:fld>
            <a:endParaRPr lang="en-US"/>
          </a:p>
        </p:txBody>
      </p:sp>
      <p:sp>
        <p:nvSpPr>
          <p:cNvPr id="4" name="Образ слайда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pPr rtl="0"/>
            <a:endParaRPr lang="en-US"/>
          </a:p>
        </p:txBody>
      </p:sp>
      <p:sp>
        <p:nvSpPr>
          <p:cNvPr id="5" name="Заметки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rtl="0"/>
            <a:r>
              <a:rPr lang="ru"/>
              <a:t>Щелкните, чтобы изменить стили текста образца слайда</a:t>
            </a:r>
            <a:endParaRPr lang="en-US"/>
          </a:p>
          <a:p>
            <a:pPr lvl="1" rtl="0"/>
            <a:r>
              <a:rPr lang="ru"/>
              <a:t>Второй уровень</a:t>
            </a:r>
          </a:p>
          <a:p>
            <a:pPr lvl="2" rtl="0"/>
            <a:r>
              <a:rPr lang="ru"/>
              <a:t>Третий уровень</a:t>
            </a:r>
          </a:p>
          <a:p>
            <a:pPr lvl="3" rtl="0"/>
            <a:r>
              <a:rPr lang="ru"/>
              <a:t>Четвертый уровень</a:t>
            </a:r>
          </a:p>
          <a:p>
            <a:pPr lvl="4" rtl="0"/>
            <a:r>
              <a:rPr lang="ru"/>
              <a:t>Пятый уровень</a:t>
            </a:r>
            <a:endParaRPr lang="en-US"/>
          </a:p>
        </p:txBody>
      </p:sp>
      <p:sp>
        <p:nvSpPr>
          <p:cNvPr id="6" name="Нижний колонтитул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pPr rtl="0"/>
            <a:endParaRPr lang="en-US"/>
          </a:p>
        </p:txBody>
      </p:sp>
      <p:sp>
        <p:nvSpPr>
          <p:cNvPr id="7" name="Номер слайда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pPr rtl="0"/>
            <a:fld id="{9C2B151B-D7D1-48E5-8230-5AADBC794F88}" type="slidenum">
              <a:rPr lang="en-US" smtClean="0"/>
              <a:t>‹#›</a:t>
            </a:fld>
            <a:endParaRPr lang="en-US"/>
          </a:p>
        </p:txBody>
      </p:sp>
    </p:spTree>
    <p:extLst>
      <p:ext uri="{BB962C8B-B14F-4D97-AF65-F5344CB8AC3E}">
        <p14:creationId xmlns:p14="http://schemas.microsoft.com/office/powerpoint/2010/main" val="313859278"/>
      </p:ext>
    </p:extLst>
  </p:cSld>
  <p:clrMap bg1="lt1" tx1="dk1" bg2="lt2" tx2="dk2" accent1="accent1" accent2="accent2" accent3="accent3" accent4="accent4" accent5="accent5" accent6="accent6" hlink="hlink" folHlink="folHlink"/>
  <p:hf hdr="0" ftr="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1370693" y="1769540"/>
            <a:ext cx="9440034" cy="1828801"/>
          </a:xfrm>
        </p:spPr>
        <p:txBody>
          <a:bodyPr anchor="b">
            <a:normAutofit/>
          </a:bodyPr>
          <a:lstStyle>
            <a:lvl1pPr algn="ctr">
              <a:defRPr sz="5400"/>
            </a:lvl1pPr>
          </a:lstStyle>
          <a:p>
            <a:r>
              <a:rPr lang="ru-RU"/>
              <a:t>Образец заголовка</a:t>
            </a:r>
            <a:endParaRPr lang="en-US" dirty="0"/>
          </a:p>
        </p:txBody>
      </p:sp>
      <p:sp>
        <p:nvSpPr>
          <p:cNvPr id="3" name="Subtitle 2"/>
          <p:cNvSpPr>
            <a:spLocks noGrp="1"/>
          </p:cNvSpPr>
          <p:nvPr>
            <p:ph type="subTitle" idx="1"/>
          </p:nvPr>
        </p:nvSpPr>
        <p:spPr>
          <a:xfrm>
            <a:off x="1370693" y="3598339"/>
            <a:ext cx="9440034" cy="1049867"/>
          </a:xfrm>
        </p:spPr>
        <p:txBody>
          <a:bodyPr anchor="t"/>
          <a:lstStyle>
            <a:lvl1pPr marL="0" indent="0" algn="ctr">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a:t>Образец подзаголовка</a:t>
            </a:r>
            <a:endParaRPr lang="en-US" dirty="0"/>
          </a:p>
        </p:txBody>
      </p:sp>
      <p:sp>
        <p:nvSpPr>
          <p:cNvPr id="4" name="Date Placeholder 3"/>
          <p:cNvSpPr>
            <a:spLocks noGrp="1"/>
          </p:cNvSpPr>
          <p:nvPr>
            <p:ph type="dt" sz="half" idx="10"/>
          </p:nvPr>
        </p:nvSpPr>
        <p:spPr/>
        <p:txBody>
          <a:bodyPr/>
          <a:lstStyle/>
          <a:p>
            <a:pPr rtl="0"/>
            <a:fld id="{8D4DAEB3-2211-4CA3-9D23-0143FCF3926F}" type="datetime1">
              <a:rPr lang="ru-RU" smtClean="0"/>
              <a:t>10.11.2024</a:t>
            </a:fld>
            <a:endParaRPr lang="en-US" dirty="0"/>
          </a:p>
        </p:txBody>
      </p:sp>
      <p:sp>
        <p:nvSpPr>
          <p:cNvPr id="5" name="Footer Placeholder 4"/>
          <p:cNvSpPr>
            <a:spLocks noGrp="1"/>
          </p:cNvSpPr>
          <p:nvPr>
            <p:ph type="ftr" sz="quarter" idx="11"/>
          </p:nvPr>
        </p:nvSpPr>
        <p:spPr/>
        <p:txBody>
          <a:bodyPr/>
          <a:lstStyle/>
          <a:p>
            <a:pPr rtl="0"/>
            <a:endParaRPr lang="en-US" dirty="0"/>
          </a:p>
        </p:txBody>
      </p:sp>
      <p:sp>
        <p:nvSpPr>
          <p:cNvPr id="6" name="Slide Number Placeholder 5"/>
          <p:cNvSpPr>
            <a:spLocks noGrp="1"/>
          </p:cNvSpPr>
          <p:nvPr>
            <p:ph type="sldNum" sz="quarter" idx="12"/>
          </p:nvPr>
        </p:nvSpPr>
        <p:spPr/>
        <p:txBody>
          <a:bodyPr/>
          <a:lstStyle/>
          <a:p>
            <a:pPr rtl="0"/>
            <a:fld id="{3A98EE3D-8CD1-4C3F-BD1C-C98C9596463C}" type="slidenum">
              <a:rPr lang="en-US" smtClean="0"/>
              <a:t>‹#›</a:t>
            </a:fld>
            <a:endParaRPr lang="en-US" dirty="0"/>
          </a:p>
        </p:txBody>
      </p:sp>
    </p:spTree>
    <p:extLst>
      <p:ext uri="{BB962C8B-B14F-4D97-AF65-F5344CB8AC3E}">
        <p14:creationId xmlns:p14="http://schemas.microsoft.com/office/powerpoint/2010/main" val="180558044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Панорамная фотография с подписью">
    <p:spTree>
      <p:nvGrpSpPr>
        <p:cNvPr id="1" name=""/>
        <p:cNvGrpSpPr/>
        <p:nvPr/>
      </p:nvGrpSpPr>
      <p:grpSpPr>
        <a:xfrm>
          <a:off x="0" y="0"/>
          <a:ext cx="0" cy="0"/>
          <a:chOff x="0" y="0"/>
          <a:chExt cx="0" cy="0"/>
        </a:xfrm>
      </p:grpSpPr>
      <p:pic>
        <p:nvPicPr>
          <p:cNvPr id="16" name="Picture 15" descr="Slate-V2-HD-panoPhotoInset.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13883" y="547807"/>
            <a:ext cx="10141799" cy="3816806"/>
          </a:xfrm>
          <a:prstGeom prst="rect">
            <a:avLst/>
          </a:prstGeom>
        </p:spPr>
      </p:pic>
      <p:sp>
        <p:nvSpPr>
          <p:cNvPr id="2" name="Title 1"/>
          <p:cNvSpPr>
            <a:spLocks noGrp="1"/>
          </p:cNvSpPr>
          <p:nvPr>
            <p:ph type="title"/>
          </p:nvPr>
        </p:nvSpPr>
        <p:spPr>
          <a:xfrm>
            <a:off x="913806" y="4565255"/>
            <a:ext cx="10355326" cy="543472"/>
          </a:xfrm>
        </p:spPr>
        <p:txBody>
          <a:bodyPr anchor="b">
            <a:normAutofit/>
          </a:bodyPr>
          <a:lstStyle>
            <a:lvl1pPr algn="ctr">
              <a:defRPr sz="2800"/>
            </a:lvl1pPr>
          </a:lstStyle>
          <a:p>
            <a:r>
              <a:rPr lang="ru-RU"/>
              <a:t>Образец заголовка</a:t>
            </a:r>
            <a:endParaRPr lang="en-US" dirty="0"/>
          </a:p>
        </p:txBody>
      </p:sp>
      <p:sp>
        <p:nvSpPr>
          <p:cNvPr id="3" name="Picture Placeholder 2"/>
          <p:cNvSpPr>
            <a:spLocks noGrp="1" noChangeAspect="1"/>
          </p:cNvSpPr>
          <p:nvPr>
            <p:ph type="pic" idx="1"/>
          </p:nvPr>
        </p:nvSpPr>
        <p:spPr>
          <a:xfrm>
            <a:off x="1169349" y="695009"/>
            <a:ext cx="9845346" cy="3525671"/>
          </a:xfrm>
          <a:effectLst>
            <a:outerShdw blurRad="38100" dist="25400" dir="4440000">
              <a:srgbClr val="000000">
                <a:alpha val="36000"/>
              </a:srgbClr>
            </a:outerShdw>
          </a:effectLst>
        </p:spPr>
        <p:txBody>
          <a:bodyPr anchor="t">
            <a:normAutofit/>
          </a:bodyPr>
          <a:lstStyle>
            <a:lvl1pPr marL="0" indent="0" algn="ctr">
              <a:buNone/>
              <a:defRPr sz="2000"/>
            </a:lvl1pPr>
            <a:lvl2pPr marL="457200" indent="0">
              <a:buNone/>
              <a:defRPr sz="2000"/>
            </a:lvl2pPr>
            <a:lvl3pPr marL="914400" indent="0">
              <a:buNone/>
              <a:defRPr sz="20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a:t>Вставка рисунка</a:t>
            </a:r>
            <a:endParaRPr lang="en-US" dirty="0"/>
          </a:p>
        </p:txBody>
      </p:sp>
      <p:sp>
        <p:nvSpPr>
          <p:cNvPr id="4" name="Text Placeholder 3"/>
          <p:cNvSpPr>
            <a:spLocks noGrp="1"/>
          </p:cNvSpPr>
          <p:nvPr>
            <p:ph type="body" sz="half" idx="2"/>
          </p:nvPr>
        </p:nvSpPr>
        <p:spPr>
          <a:xfrm>
            <a:off x="913795" y="5108728"/>
            <a:ext cx="10353762" cy="682472"/>
          </a:xfrm>
        </p:spPr>
        <p:txBody>
          <a:bodyPr anchor="t"/>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Date Placeholder 4"/>
          <p:cNvSpPr>
            <a:spLocks noGrp="1"/>
          </p:cNvSpPr>
          <p:nvPr>
            <p:ph type="dt" sz="half" idx="10"/>
          </p:nvPr>
        </p:nvSpPr>
        <p:spPr/>
        <p:txBody>
          <a:bodyPr/>
          <a:lstStyle/>
          <a:p>
            <a:fld id="{428A7F57-8526-4A03-89D8-FFB0245E6649}" type="datetime1">
              <a:rPr lang="ru-RU" smtClean="0"/>
              <a:t>10.11.2024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A98EE3D-8CD1-4C3F-BD1C-C98C9596463C}" type="slidenum">
              <a:rPr lang="en-US" smtClean="0"/>
              <a:pPr/>
              <a:t>‹#›</a:t>
            </a:fld>
            <a:endParaRPr lang="en-US" dirty="0"/>
          </a:p>
        </p:txBody>
      </p:sp>
    </p:spTree>
    <p:extLst>
      <p:ext uri="{BB962C8B-B14F-4D97-AF65-F5344CB8AC3E}">
        <p14:creationId xmlns:p14="http://schemas.microsoft.com/office/powerpoint/2010/main" val="716015824"/>
      </p:ext>
    </p:extLst>
  </p:cSld>
  <p:clrMapOvr>
    <a:masterClrMapping/>
  </p:clrMapOvr>
  <p:hf sldNum="0" hdr="0" ftr="0"/>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sp>
        <p:nvSpPr>
          <p:cNvPr id="2" name="Title 1"/>
          <p:cNvSpPr>
            <a:spLocks noGrp="1"/>
          </p:cNvSpPr>
          <p:nvPr>
            <p:ph type="title"/>
          </p:nvPr>
        </p:nvSpPr>
        <p:spPr>
          <a:xfrm>
            <a:off x="913795" y="608437"/>
            <a:ext cx="10353762" cy="3534344"/>
          </a:xfrm>
        </p:spPr>
        <p:txBody>
          <a:bodyPr anchor="ctr"/>
          <a:lstStyle>
            <a:lvl1pPr>
              <a:defRPr sz="3200"/>
            </a:lvl1pPr>
          </a:lstStyle>
          <a:p>
            <a:r>
              <a:rPr lang="ru-RU"/>
              <a:t>Образец заголовка</a:t>
            </a:r>
            <a:endParaRPr lang="en-US" dirty="0"/>
          </a:p>
        </p:txBody>
      </p:sp>
      <p:sp>
        <p:nvSpPr>
          <p:cNvPr id="4" name="Text Placeholder 3"/>
          <p:cNvSpPr>
            <a:spLocks noGrp="1"/>
          </p:cNvSpPr>
          <p:nvPr>
            <p:ph type="body" sz="half" idx="2"/>
          </p:nvPr>
        </p:nvSpPr>
        <p:spPr>
          <a:xfrm>
            <a:off x="913794" y="4295180"/>
            <a:ext cx="10353763" cy="1501826"/>
          </a:xfrm>
        </p:spPr>
        <p:txBody>
          <a:bodyPr anchor="ct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Date Placeholder 4"/>
          <p:cNvSpPr>
            <a:spLocks noGrp="1"/>
          </p:cNvSpPr>
          <p:nvPr>
            <p:ph type="dt" sz="half" idx="10"/>
          </p:nvPr>
        </p:nvSpPr>
        <p:spPr/>
        <p:txBody>
          <a:bodyPr/>
          <a:lstStyle/>
          <a:p>
            <a:fld id="{428A7F57-8526-4A03-89D8-FFB0245E6649}" type="datetime1">
              <a:rPr lang="ru-RU" smtClean="0"/>
              <a:t>10.11.2024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A98EE3D-8CD1-4C3F-BD1C-C98C9596463C}" type="slidenum">
              <a:rPr lang="en-US" smtClean="0"/>
              <a:pPr/>
              <a:t>‹#›</a:t>
            </a:fld>
            <a:endParaRPr lang="en-US" dirty="0"/>
          </a:p>
        </p:txBody>
      </p:sp>
    </p:spTree>
    <p:extLst>
      <p:ext uri="{BB962C8B-B14F-4D97-AF65-F5344CB8AC3E}">
        <p14:creationId xmlns:p14="http://schemas.microsoft.com/office/powerpoint/2010/main" val="142038805"/>
      </p:ext>
    </p:extLst>
  </p:cSld>
  <p:clrMapOvr>
    <a:masterClrMapping/>
  </p:clrMapOvr>
  <p:hf sldNum="0" hdr="0" ftr="0"/>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446212" y="609600"/>
            <a:ext cx="9302752" cy="2992904"/>
          </a:xfrm>
        </p:spPr>
        <p:txBody>
          <a:bodyPr anchor="ctr"/>
          <a:lstStyle>
            <a:lvl1pPr>
              <a:defRPr sz="3200"/>
            </a:lvl1pPr>
          </a:lstStyle>
          <a:p>
            <a:r>
              <a:rPr lang="ru-RU"/>
              <a:t>Образец заголовка</a:t>
            </a:r>
            <a:endParaRPr lang="en-US" dirty="0"/>
          </a:p>
        </p:txBody>
      </p:sp>
      <p:sp>
        <p:nvSpPr>
          <p:cNvPr id="12" name="Text Placeholder 3"/>
          <p:cNvSpPr>
            <a:spLocks noGrp="1"/>
          </p:cNvSpPr>
          <p:nvPr>
            <p:ph type="body" sz="half" idx="13"/>
          </p:nvPr>
        </p:nvSpPr>
        <p:spPr>
          <a:xfrm>
            <a:off x="1720644" y="3610032"/>
            <a:ext cx="8752299" cy="532749"/>
          </a:xfrm>
        </p:spPr>
        <p:txBody>
          <a:bodyPr anchor="t">
            <a:normAutofit/>
          </a:bodyPr>
          <a:lstStyle>
            <a:lvl1pPr marL="0" indent="0" algn="r">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4" name="Text Placeholder 3"/>
          <p:cNvSpPr>
            <a:spLocks noGrp="1"/>
          </p:cNvSpPr>
          <p:nvPr>
            <p:ph type="body" sz="half" idx="2"/>
          </p:nvPr>
        </p:nvSpPr>
        <p:spPr>
          <a:xfrm>
            <a:off x="913794" y="4304353"/>
            <a:ext cx="10353763" cy="1489496"/>
          </a:xfrm>
        </p:spPr>
        <p:txBody>
          <a:bodyPr anchor="ctr">
            <a:normAutofit/>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Date Placeholder 4"/>
          <p:cNvSpPr>
            <a:spLocks noGrp="1"/>
          </p:cNvSpPr>
          <p:nvPr>
            <p:ph type="dt" sz="half" idx="10"/>
          </p:nvPr>
        </p:nvSpPr>
        <p:spPr/>
        <p:txBody>
          <a:bodyPr/>
          <a:lstStyle/>
          <a:p>
            <a:fld id="{428A7F57-8526-4A03-89D8-FFB0245E6649}" type="datetime1">
              <a:rPr lang="ru-RU" smtClean="0"/>
              <a:t>10.11.2024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A98EE3D-8CD1-4C3F-BD1C-C98C9596463C}" type="slidenum">
              <a:rPr lang="en-US" smtClean="0"/>
              <a:pPr/>
              <a:t>‹#›</a:t>
            </a:fld>
            <a:endParaRPr lang="en-US" dirty="0"/>
          </a:p>
        </p:txBody>
      </p:sp>
      <p:sp>
        <p:nvSpPr>
          <p:cNvPr id="11" name="TextBox 10"/>
          <p:cNvSpPr txBox="1"/>
          <p:nvPr/>
        </p:nvSpPr>
        <p:spPr>
          <a:xfrm>
            <a:off x="990600" y="884796"/>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3" name="TextBox 12"/>
          <p:cNvSpPr txBox="1"/>
          <p:nvPr/>
        </p:nvSpPr>
        <p:spPr>
          <a:xfrm>
            <a:off x="10504716" y="2928258"/>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extLst>
      <p:ext uri="{BB962C8B-B14F-4D97-AF65-F5344CB8AC3E}">
        <p14:creationId xmlns:p14="http://schemas.microsoft.com/office/powerpoint/2010/main" val="2633519144"/>
      </p:ext>
    </p:extLst>
  </p:cSld>
  <p:clrMapOvr>
    <a:masterClrMapping/>
  </p:clrMapOvr>
  <p:hf sldNum="0" hdr="0" ftr="0"/>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sp>
        <p:nvSpPr>
          <p:cNvPr id="2" name="Title 1"/>
          <p:cNvSpPr>
            <a:spLocks noGrp="1"/>
          </p:cNvSpPr>
          <p:nvPr>
            <p:ph type="title"/>
          </p:nvPr>
        </p:nvSpPr>
        <p:spPr>
          <a:xfrm>
            <a:off x="913794" y="2126942"/>
            <a:ext cx="10353763" cy="2511835"/>
          </a:xfrm>
        </p:spPr>
        <p:txBody>
          <a:bodyPr anchor="b"/>
          <a:lstStyle>
            <a:lvl1pPr>
              <a:defRPr sz="3200"/>
            </a:lvl1pPr>
          </a:lstStyle>
          <a:p>
            <a:r>
              <a:rPr lang="ru-RU"/>
              <a:t>Образец заголовка</a:t>
            </a:r>
            <a:endParaRPr lang="en-US" dirty="0"/>
          </a:p>
        </p:txBody>
      </p:sp>
      <p:sp>
        <p:nvSpPr>
          <p:cNvPr id="4" name="Text Placeholder 3"/>
          <p:cNvSpPr>
            <a:spLocks noGrp="1"/>
          </p:cNvSpPr>
          <p:nvPr>
            <p:ph type="body" sz="half" idx="2"/>
          </p:nvPr>
        </p:nvSpPr>
        <p:spPr>
          <a:xfrm>
            <a:off x="913784" y="4650556"/>
            <a:ext cx="10352199" cy="1140644"/>
          </a:xfrm>
        </p:spPr>
        <p:txBody>
          <a:bodyPr anchor="t"/>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Date Placeholder 4"/>
          <p:cNvSpPr>
            <a:spLocks noGrp="1"/>
          </p:cNvSpPr>
          <p:nvPr>
            <p:ph type="dt" sz="half" idx="10"/>
          </p:nvPr>
        </p:nvSpPr>
        <p:spPr/>
        <p:txBody>
          <a:bodyPr/>
          <a:lstStyle/>
          <a:p>
            <a:fld id="{428A7F57-8526-4A03-89D8-FFB0245E6649}" type="datetime1">
              <a:rPr lang="ru-RU" smtClean="0"/>
              <a:t>10.11.2024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A98EE3D-8CD1-4C3F-BD1C-C98C9596463C}" type="slidenum">
              <a:rPr lang="en-US" smtClean="0"/>
              <a:pPr/>
              <a:t>‹#›</a:t>
            </a:fld>
            <a:endParaRPr lang="en-US" dirty="0"/>
          </a:p>
        </p:txBody>
      </p:sp>
    </p:spTree>
    <p:extLst>
      <p:ext uri="{BB962C8B-B14F-4D97-AF65-F5344CB8AC3E}">
        <p14:creationId xmlns:p14="http://schemas.microsoft.com/office/powerpoint/2010/main" val="1072654747"/>
      </p:ext>
    </p:extLst>
  </p:cSld>
  <p:clrMapOvr>
    <a:masterClrMapping/>
  </p:clrMapOvr>
  <p:hf sldNum="0" hdr="0" ftr="0"/>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Три колонки">
    <p:spTree>
      <p:nvGrpSpPr>
        <p:cNvPr id="1" name=""/>
        <p:cNvGrpSpPr/>
        <p:nvPr/>
      </p:nvGrpSpPr>
      <p:grpSpPr>
        <a:xfrm>
          <a:off x="0" y="0"/>
          <a:ext cx="0" cy="0"/>
          <a:chOff x="0" y="0"/>
          <a:chExt cx="0" cy="0"/>
        </a:xfrm>
      </p:grpSpPr>
      <p:sp>
        <p:nvSpPr>
          <p:cNvPr id="15" name="Title 1"/>
          <p:cNvSpPr>
            <a:spLocks noGrp="1"/>
          </p:cNvSpPr>
          <p:nvPr>
            <p:ph type="title"/>
          </p:nvPr>
        </p:nvSpPr>
        <p:spPr>
          <a:xfrm>
            <a:off x="913795" y="609600"/>
            <a:ext cx="10353762" cy="970450"/>
          </a:xfrm>
        </p:spPr>
        <p:txBody>
          <a:bodyPr/>
          <a:lstStyle/>
          <a:p>
            <a:r>
              <a:rPr lang="ru-RU"/>
              <a:t>Образец заголовка</a:t>
            </a:r>
            <a:endParaRPr lang="en-US" dirty="0"/>
          </a:p>
        </p:txBody>
      </p:sp>
      <p:sp>
        <p:nvSpPr>
          <p:cNvPr id="7" name="Text Placeholder 2"/>
          <p:cNvSpPr>
            <a:spLocks noGrp="1"/>
          </p:cNvSpPr>
          <p:nvPr>
            <p:ph type="body" idx="1"/>
          </p:nvPr>
        </p:nvSpPr>
        <p:spPr>
          <a:xfrm>
            <a:off x="913795" y="1885950"/>
            <a:ext cx="3300984" cy="576262"/>
          </a:xfrm>
        </p:spPr>
        <p:txBody>
          <a:bodyPr anchor="b">
            <a:noAutofit/>
          </a:bodyPr>
          <a:lstStyle>
            <a:lvl1pPr marL="0" indent="0" algn="ctr">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8" name="Text Placeholder 3"/>
          <p:cNvSpPr>
            <a:spLocks noGrp="1"/>
          </p:cNvSpPr>
          <p:nvPr>
            <p:ph type="body" sz="half" idx="15"/>
          </p:nvPr>
        </p:nvSpPr>
        <p:spPr>
          <a:xfrm>
            <a:off x="913795" y="2571750"/>
            <a:ext cx="3300984" cy="3219450"/>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9" name="Text Placeholder 4"/>
          <p:cNvSpPr>
            <a:spLocks noGrp="1"/>
          </p:cNvSpPr>
          <p:nvPr>
            <p:ph type="body" sz="quarter" idx="3"/>
          </p:nvPr>
        </p:nvSpPr>
        <p:spPr>
          <a:xfrm>
            <a:off x="4446711" y="1885950"/>
            <a:ext cx="3300984" cy="576262"/>
          </a:xfrm>
        </p:spPr>
        <p:txBody>
          <a:bodyPr anchor="b">
            <a:noAutofit/>
          </a:bodyPr>
          <a:lstStyle>
            <a:lvl1pPr marL="0" indent="0" algn="ctr">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10" name="Text Placeholder 3"/>
          <p:cNvSpPr>
            <a:spLocks noGrp="1"/>
          </p:cNvSpPr>
          <p:nvPr>
            <p:ph type="body" sz="half" idx="16"/>
          </p:nvPr>
        </p:nvSpPr>
        <p:spPr>
          <a:xfrm>
            <a:off x="4441435" y="2571750"/>
            <a:ext cx="3300984" cy="3219450"/>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11" name="Text Placeholder 4"/>
          <p:cNvSpPr>
            <a:spLocks noGrp="1"/>
          </p:cNvSpPr>
          <p:nvPr>
            <p:ph type="body" sz="quarter" idx="13"/>
          </p:nvPr>
        </p:nvSpPr>
        <p:spPr>
          <a:xfrm>
            <a:off x="7966572" y="1885950"/>
            <a:ext cx="3300984" cy="576262"/>
          </a:xfrm>
        </p:spPr>
        <p:txBody>
          <a:bodyPr anchor="b">
            <a:noAutofit/>
          </a:bodyPr>
          <a:lstStyle>
            <a:lvl1pPr marL="0" indent="0" algn="ctr">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12" name="Text Placeholder 3"/>
          <p:cNvSpPr>
            <a:spLocks noGrp="1"/>
          </p:cNvSpPr>
          <p:nvPr>
            <p:ph type="body" sz="half" idx="17"/>
          </p:nvPr>
        </p:nvSpPr>
        <p:spPr>
          <a:xfrm>
            <a:off x="7966572" y="2571750"/>
            <a:ext cx="3300984" cy="3219450"/>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3" name="Date Placeholder 2"/>
          <p:cNvSpPr>
            <a:spLocks noGrp="1"/>
          </p:cNvSpPr>
          <p:nvPr>
            <p:ph type="dt" sz="half" idx="10"/>
          </p:nvPr>
        </p:nvSpPr>
        <p:spPr/>
        <p:txBody>
          <a:bodyPr/>
          <a:lstStyle/>
          <a:p>
            <a:fld id="{428A7F57-8526-4A03-89D8-FFB0245E6649}" type="datetime1">
              <a:rPr lang="ru-RU" smtClean="0"/>
              <a:t>10.11.2024</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3A98EE3D-8CD1-4C3F-BD1C-C98C9596463C}" type="slidenum">
              <a:rPr lang="en-US" smtClean="0"/>
              <a:pPr/>
              <a:t>‹#›</a:t>
            </a:fld>
            <a:endParaRPr lang="en-US" dirty="0"/>
          </a:p>
        </p:txBody>
      </p:sp>
    </p:spTree>
    <p:extLst>
      <p:ext uri="{BB962C8B-B14F-4D97-AF65-F5344CB8AC3E}">
        <p14:creationId xmlns:p14="http://schemas.microsoft.com/office/powerpoint/2010/main" val="1059722750"/>
      </p:ext>
    </p:extLst>
  </p:cSld>
  <p:clrMapOvr>
    <a:masterClrMapping/>
  </p:clrMapOvr>
  <p:hf sldNum="0" hdr="0" ftr="0"/>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Столбец с тремя рисунками">
    <p:spTree>
      <p:nvGrpSpPr>
        <p:cNvPr id="1" name=""/>
        <p:cNvGrpSpPr/>
        <p:nvPr/>
      </p:nvGrpSpPr>
      <p:grpSpPr>
        <a:xfrm>
          <a:off x="0" y="0"/>
          <a:ext cx="0" cy="0"/>
          <a:chOff x="0" y="0"/>
          <a:chExt cx="0" cy="0"/>
        </a:xfrm>
      </p:grpSpPr>
      <p:pic>
        <p:nvPicPr>
          <p:cNvPr id="2" name="Picture 1" descr="Slate-V2-HD-3colPhotoInset.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97962" y="1818214"/>
            <a:ext cx="3339972" cy="1847851"/>
          </a:xfrm>
          <a:prstGeom prst="rect">
            <a:avLst/>
          </a:prstGeom>
        </p:spPr>
      </p:pic>
      <p:pic>
        <p:nvPicPr>
          <p:cNvPr id="36" name="Picture 35" descr="Slate-V2-HD-3colPhotoInset.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403800" y="1818214"/>
            <a:ext cx="3339972" cy="1847851"/>
          </a:xfrm>
          <a:prstGeom prst="rect">
            <a:avLst/>
          </a:prstGeom>
        </p:spPr>
      </p:pic>
      <p:pic>
        <p:nvPicPr>
          <p:cNvPr id="37" name="Picture 36" descr="Slate-V2-HD-3colPhotoInset.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936051" y="1818214"/>
            <a:ext cx="3339972" cy="1847851"/>
          </a:xfrm>
          <a:prstGeom prst="rect">
            <a:avLst/>
          </a:prstGeom>
        </p:spPr>
      </p:pic>
      <p:sp>
        <p:nvSpPr>
          <p:cNvPr id="30" name="Title 1"/>
          <p:cNvSpPr>
            <a:spLocks noGrp="1"/>
          </p:cNvSpPr>
          <p:nvPr>
            <p:ph type="title"/>
          </p:nvPr>
        </p:nvSpPr>
        <p:spPr>
          <a:xfrm>
            <a:off x="913794" y="609600"/>
            <a:ext cx="10353763" cy="970450"/>
          </a:xfrm>
        </p:spPr>
        <p:txBody>
          <a:bodyPr/>
          <a:lstStyle/>
          <a:p>
            <a:r>
              <a:rPr lang="ru-RU"/>
              <a:t>Образец заголовка</a:t>
            </a:r>
            <a:endParaRPr lang="en-US" dirty="0"/>
          </a:p>
        </p:txBody>
      </p:sp>
      <p:sp>
        <p:nvSpPr>
          <p:cNvPr id="19" name="Text Placeholder 2"/>
          <p:cNvSpPr>
            <a:spLocks noGrp="1"/>
          </p:cNvSpPr>
          <p:nvPr>
            <p:ph type="body" idx="1"/>
          </p:nvPr>
        </p:nvSpPr>
        <p:spPr>
          <a:xfrm>
            <a:off x="913795" y="3904106"/>
            <a:ext cx="3300984" cy="576262"/>
          </a:xfrm>
        </p:spPr>
        <p:txBody>
          <a:bodyPr anchor="b">
            <a:noAutofit/>
          </a:bodyPr>
          <a:lstStyle>
            <a:lvl1pPr marL="0" indent="0" algn="ctr">
              <a:buNone/>
              <a:defRPr sz="20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20" name="Picture Placeholder 2"/>
          <p:cNvSpPr>
            <a:spLocks noGrp="1" noChangeAspect="1"/>
          </p:cNvSpPr>
          <p:nvPr>
            <p:ph type="pic" idx="15"/>
          </p:nvPr>
        </p:nvSpPr>
        <p:spPr>
          <a:xfrm>
            <a:off x="1018102" y="1938918"/>
            <a:ext cx="3092368" cy="1602954"/>
          </a:xfrm>
          <a:prstGeom prst="roundRect">
            <a:avLst>
              <a:gd name="adj" fmla="val 1858"/>
            </a:avLst>
          </a:prstGeom>
          <a:effectLst>
            <a:outerShdw blurRad="38100" dist="25400" dir="4440000">
              <a:srgbClr val="000000">
                <a:alpha val="36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21" name="Text Placeholder 3"/>
          <p:cNvSpPr>
            <a:spLocks noGrp="1"/>
          </p:cNvSpPr>
          <p:nvPr>
            <p:ph type="body" sz="half" idx="18"/>
          </p:nvPr>
        </p:nvSpPr>
        <p:spPr>
          <a:xfrm>
            <a:off x="913795" y="4480368"/>
            <a:ext cx="3300984" cy="1310833"/>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22" name="Text Placeholder 4"/>
          <p:cNvSpPr>
            <a:spLocks noGrp="1"/>
          </p:cNvSpPr>
          <p:nvPr>
            <p:ph type="body" sz="quarter" idx="3"/>
          </p:nvPr>
        </p:nvSpPr>
        <p:spPr>
          <a:xfrm>
            <a:off x="4442788" y="3904106"/>
            <a:ext cx="3300984" cy="576262"/>
          </a:xfrm>
        </p:spPr>
        <p:txBody>
          <a:bodyPr anchor="b">
            <a:noAutofit/>
          </a:bodyPr>
          <a:lstStyle>
            <a:lvl1pPr marL="0" indent="0" algn="ctr">
              <a:buNone/>
              <a:defRPr sz="20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23" name="Picture Placeholder 2"/>
          <p:cNvSpPr>
            <a:spLocks noGrp="1" noChangeAspect="1"/>
          </p:cNvSpPr>
          <p:nvPr>
            <p:ph type="pic" idx="21"/>
          </p:nvPr>
        </p:nvSpPr>
        <p:spPr>
          <a:xfrm>
            <a:off x="4545743" y="1939094"/>
            <a:ext cx="3092368" cy="1608164"/>
          </a:xfrm>
          <a:prstGeom prst="roundRect">
            <a:avLst>
              <a:gd name="adj" fmla="val 1858"/>
            </a:avLst>
          </a:prstGeom>
          <a:effectLst>
            <a:outerShdw blurRad="38100" dist="25400" dir="4440000">
              <a:srgbClr val="000000">
                <a:alpha val="36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24" name="Text Placeholder 3"/>
          <p:cNvSpPr>
            <a:spLocks noGrp="1"/>
          </p:cNvSpPr>
          <p:nvPr>
            <p:ph type="body" sz="half" idx="19"/>
          </p:nvPr>
        </p:nvSpPr>
        <p:spPr>
          <a:xfrm>
            <a:off x="4441435" y="4480367"/>
            <a:ext cx="3300984" cy="1310833"/>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25" name="Text Placeholder 4"/>
          <p:cNvSpPr>
            <a:spLocks noGrp="1"/>
          </p:cNvSpPr>
          <p:nvPr>
            <p:ph type="body" sz="quarter" idx="13"/>
          </p:nvPr>
        </p:nvSpPr>
        <p:spPr>
          <a:xfrm>
            <a:off x="7966697" y="3904106"/>
            <a:ext cx="3300984" cy="576262"/>
          </a:xfrm>
        </p:spPr>
        <p:txBody>
          <a:bodyPr anchor="b">
            <a:noAutofit/>
          </a:bodyPr>
          <a:lstStyle>
            <a:lvl1pPr marL="0" indent="0" algn="ctr">
              <a:buNone/>
              <a:defRPr sz="20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26" name="Picture Placeholder 2"/>
          <p:cNvSpPr>
            <a:spLocks noGrp="1" noChangeAspect="1"/>
          </p:cNvSpPr>
          <p:nvPr>
            <p:ph type="pic" idx="22"/>
          </p:nvPr>
        </p:nvSpPr>
        <p:spPr>
          <a:xfrm>
            <a:off x="8075698" y="1934432"/>
            <a:ext cx="3092368" cy="1607294"/>
          </a:xfrm>
          <a:prstGeom prst="roundRect">
            <a:avLst>
              <a:gd name="adj" fmla="val 1858"/>
            </a:avLst>
          </a:prstGeom>
          <a:effectLst>
            <a:outerShdw blurRad="38100" dist="25400" dir="4440000">
              <a:srgbClr val="000000">
                <a:alpha val="36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27" name="Text Placeholder 3"/>
          <p:cNvSpPr>
            <a:spLocks noGrp="1"/>
          </p:cNvSpPr>
          <p:nvPr>
            <p:ph type="body" sz="half" idx="20"/>
          </p:nvPr>
        </p:nvSpPr>
        <p:spPr>
          <a:xfrm>
            <a:off x="7966572" y="4480365"/>
            <a:ext cx="3300984" cy="131083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3" name="Date Placeholder 2"/>
          <p:cNvSpPr>
            <a:spLocks noGrp="1"/>
          </p:cNvSpPr>
          <p:nvPr>
            <p:ph type="dt" sz="half" idx="10"/>
          </p:nvPr>
        </p:nvSpPr>
        <p:spPr/>
        <p:txBody>
          <a:bodyPr/>
          <a:lstStyle/>
          <a:p>
            <a:fld id="{428A7F57-8526-4A03-89D8-FFB0245E6649}" type="datetime1">
              <a:rPr lang="ru-RU" smtClean="0"/>
              <a:t>10.11.2024</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3A98EE3D-8CD1-4C3F-BD1C-C98C9596463C}" type="slidenum">
              <a:rPr lang="en-US" smtClean="0"/>
              <a:pPr/>
              <a:t>‹#›</a:t>
            </a:fld>
            <a:endParaRPr lang="en-US" dirty="0"/>
          </a:p>
        </p:txBody>
      </p:sp>
    </p:spTree>
    <p:extLst>
      <p:ext uri="{BB962C8B-B14F-4D97-AF65-F5344CB8AC3E}">
        <p14:creationId xmlns:p14="http://schemas.microsoft.com/office/powerpoint/2010/main" val="811558681"/>
      </p:ext>
    </p:extLst>
  </p:cSld>
  <p:clrMapOvr>
    <a:masterClrMapping/>
  </p:clrMapOvr>
  <p:hf sldNum="0" hdr="0" ftr="0"/>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Vertical Text Placeholder 2"/>
          <p:cNvSpPr>
            <a:spLocks noGrp="1"/>
          </p:cNvSpPr>
          <p:nvPr>
            <p:ph type="body" orient="vert" idx="1"/>
          </p:nvPr>
        </p:nvSpPr>
        <p:spPr/>
        <p:txBody>
          <a:bodyPr vert="eaVert" ancho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pPr rtl="0"/>
            <a:fld id="{A82E9B35-0826-45CC-9C2C-707B22DFAA83}" type="datetime1">
              <a:rPr lang="ru-RU" smtClean="0"/>
              <a:t>10.11.2024</a:t>
            </a:fld>
            <a:endParaRPr lang="en-US" dirty="0"/>
          </a:p>
        </p:txBody>
      </p:sp>
      <p:sp>
        <p:nvSpPr>
          <p:cNvPr id="5" name="Footer Placeholder 4"/>
          <p:cNvSpPr>
            <a:spLocks noGrp="1"/>
          </p:cNvSpPr>
          <p:nvPr>
            <p:ph type="ftr" sz="quarter" idx="11"/>
          </p:nvPr>
        </p:nvSpPr>
        <p:spPr/>
        <p:txBody>
          <a:bodyPr/>
          <a:lstStyle/>
          <a:p>
            <a:pPr rtl="0"/>
            <a:endParaRPr lang="en-US" dirty="0"/>
          </a:p>
        </p:txBody>
      </p:sp>
      <p:sp>
        <p:nvSpPr>
          <p:cNvPr id="6" name="Slide Number Placeholder 5"/>
          <p:cNvSpPr>
            <a:spLocks noGrp="1"/>
          </p:cNvSpPr>
          <p:nvPr>
            <p:ph type="sldNum" sz="quarter" idx="12"/>
          </p:nvPr>
        </p:nvSpPr>
        <p:spPr/>
        <p:txBody>
          <a:bodyPr/>
          <a:lstStyle/>
          <a:p>
            <a:pPr rtl="0"/>
            <a:fld id="{3A98EE3D-8CD1-4C3F-BD1C-C98C9596463C}" type="slidenum">
              <a:rPr lang="en-US" smtClean="0"/>
              <a:t>‹#›</a:t>
            </a:fld>
            <a:endParaRPr lang="en-US" dirty="0"/>
          </a:p>
        </p:txBody>
      </p:sp>
    </p:spTree>
    <p:extLst>
      <p:ext uri="{BB962C8B-B14F-4D97-AF65-F5344CB8AC3E}">
        <p14:creationId xmlns:p14="http://schemas.microsoft.com/office/powerpoint/2010/main" val="159352926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983068" y="609599"/>
            <a:ext cx="2284487" cy="5181601"/>
          </a:xfrm>
        </p:spPr>
        <p:txBody>
          <a:bodyPr vert="eaVert"/>
          <a:lstStyle>
            <a:lvl1pPr algn="l">
              <a:defRPr/>
            </a:lvl1pPr>
          </a:lstStyle>
          <a:p>
            <a:r>
              <a:rPr lang="ru-RU"/>
              <a:t>Образец заголовка</a:t>
            </a:r>
            <a:endParaRPr lang="en-US" dirty="0"/>
          </a:p>
        </p:txBody>
      </p:sp>
      <p:sp>
        <p:nvSpPr>
          <p:cNvPr id="3" name="Vertical Text Placeholder 2"/>
          <p:cNvSpPr>
            <a:spLocks noGrp="1"/>
          </p:cNvSpPr>
          <p:nvPr>
            <p:ph type="body" orient="vert" idx="1"/>
          </p:nvPr>
        </p:nvSpPr>
        <p:spPr>
          <a:xfrm>
            <a:off x="913796" y="609599"/>
            <a:ext cx="7916872" cy="5181601"/>
          </a:xfrm>
        </p:spPr>
        <p:txBody>
          <a:bodyPr vert="eaVert" ancho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pPr rtl="0"/>
            <a:fld id="{74C0063D-EDF2-4190-A726-B9B651F864E7}" type="datetime1">
              <a:rPr lang="ru-RU" smtClean="0"/>
              <a:t>10.11.2024</a:t>
            </a:fld>
            <a:endParaRPr lang="en-US" dirty="0"/>
          </a:p>
        </p:txBody>
      </p:sp>
      <p:sp>
        <p:nvSpPr>
          <p:cNvPr id="5" name="Footer Placeholder 4"/>
          <p:cNvSpPr>
            <a:spLocks noGrp="1"/>
          </p:cNvSpPr>
          <p:nvPr>
            <p:ph type="ftr" sz="quarter" idx="11"/>
          </p:nvPr>
        </p:nvSpPr>
        <p:spPr/>
        <p:txBody>
          <a:bodyPr/>
          <a:lstStyle/>
          <a:p>
            <a:pPr rtl="0"/>
            <a:endParaRPr lang="en-US" dirty="0"/>
          </a:p>
        </p:txBody>
      </p:sp>
      <p:sp>
        <p:nvSpPr>
          <p:cNvPr id="6" name="Slide Number Placeholder 5"/>
          <p:cNvSpPr>
            <a:spLocks noGrp="1"/>
          </p:cNvSpPr>
          <p:nvPr>
            <p:ph type="sldNum" sz="quarter" idx="12"/>
          </p:nvPr>
        </p:nvSpPr>
        <p:spPr/>
        <p:txBody>
          <a:bodyPr/>
          <a:lstStyle/>
          <a:p>
            <a:pPr rtl="0"/>
            <a:fld id="{3A98EE3D-8CD1-4C3F-BD1C-C98C9596463C}" type="slidenum">
              <a:rPr lang="en-US" smtClean="0"/>
              <a:t>‹#›</a:t>
            </a:fld>
            <a:endParaRPr lang="en-US" dirty="0"/>
          </a:p>
        </p:txBody>
      </p:sp>
    </p:spTree>
    <p:extLst>
      <p:ext uri="{BB962C8B-B14F-4D97-AF65-F5344CB8AC3E}">
        <p14:creationId xmlns:p14="http://schemas.microsoft.com/office/powerpoint/2010/main" val="398488832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Content Placeholder 2"/>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pPr rtl="0"/>
            <a:fld id="{BE289488-0C23-4DC8-A9FA-240659547385}" type="datetime1">
              <a:rPr lang="ru-RU" smtClean="0"/>
              <a:t>10.11.2024</a:t>
            </a:fld>
            <a:endParaRPr lang="en-US" dirty="0"/>
          </a:p>
        </p:txBody>
      </p:sp>
      <p:sp>
        <p:nvSpPr>
          <p:cNvPr id="5" name="Footer Placeholder 4"/>
          <p:cNvSpPr>
            <a:spLocks noGrp="1"/>
          </p:cNvSpPr>
          <p:nvPr>
            <p:ph type="ftr" sz="quarter" idx="11"/>
          </p:nvPr>
        </p:nvSpPr>
        <p:spPr/>
        <p:txBody>
          <a:bodyPr/>
          <a:lstStyle/>
          <a:p>
            <a:pPr rtl="0"/>
            <a:endParaRPr lang="en-US" dirty="0"/>
          </a:p>
        </p:txBody>
      </p:sp>
      <p:sp>
        <p:nvSpPr>
          <p:cNvPr id="6" name="Slide Number Placeholder 5"/>
          <p:cNvSpPr>
            <a:spLocks noGrp="1"/>
          </p:cNvSpPr>
          <p:nvPr>
            <p:ph type="sldNum" sz="quarter" idx="12"/>
          </p:nvPr>
        </p:nvSpPr>
        <p:spPr/>
        <p:txBody>
          <a:bodyPr/>
          <a:lstStyle/>
          <a:p>
            <a:pPr rtl="0"/>
            <a:fld id="{3A98EE3D-8CD1-4C3F-BD1C-C98C9596463C}" type="slidenum">
              <a:rPr lang="en-US" smtClean="0"/>
              <a:t>‹#›</a:t>
            </a:fld>
            <a:endParaRPr lang="en-US" dirty="0"/>
          </a:p>
        </p:txBody>
      </p:sp>
    </p:spTree>
    <p:extLst>
      <p:ext uri="{BB962C8B-B14F-4D97-AF65-F5344CB8AC3E}">
        <p14:creationId xmlns:p14="http://schemas.microsoft.com/office/powerpoint/2010/main" val="188572253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1295401" y="1761067"/>
            <a:ext cx="9590550" cy="1828813"/>
          </a:xfrm>
        </p:spPr>
        <p:txBody>
          <a:bodyPr anchor="b"/>
          <a:lstStyle>
            <a:lvl1pPr algn="ctr">
              <a:defRPr sz="4000" b="0" cap="none"/>
            </a:lvl1pPr>
          </a:lstStyle>
          <a:p>
            <a:r>
              <a:rPr lang="ru-RU"/>
              <a:t>Образец заголовка</a:t>
            </a:r>
            <a:endParaRPr lang="en-US" dirty="0"/>
          </a:p>
        </p:txBody>
      </p:sp>
      <p:sp>
        <p:nvSpPr>
          <p:cNvPr id="3" name="Text Placeholder 2"/>
          <p:cNvSpPr>
            <a:spLocks noGrp="1"/>
          </p:cNvSpPr>
          <p:nvPr>
            <p:ph type="body" idx="1"/>
          </p:nvPr>
        </p:nvSpPr>
        <p:spPr>
          <a:xfrm>
            <a:off x="1295401" y="3589879"/>
            <a:ext cx="9590550" cy="1507054"/>
          </a:xfrm>
        </p:spPr>
        <p:txBody>
          <a:bodyPr anchor="t"/>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pPr rtl="0"/>
            <a:fld id="{33EFA117-2261-4A1D-8BE7-0B7E6A1366C0}" type="datetime1">
              <a:rPr lang="ru-RU" smtClean="0"/>
              <a:t>10.11.2024</a:t>
            </a:fld>
            <a:endParaRPr lang="en-US" dirty="0"/>
          </a:p>
        </p:txBody>
      </p:sp>
      <p:sp>
        <p:nvSpPr>
          <p:cNvPr id="5" name="Footer Placeholder 4"/>
          <p:cNvSpPr>
            <a:spLocks noGrp="1"/>
          </p:cNvSpPr>
          <p:nvPr>
            <p:ph type="ftr" sz="quarter" idx="11"/>
          </p:nvPr>
        </p:nvSpPr>
        <p:spPr/>
        <p:txBody>
          <a:bodyPr/>
          <a:lstStyle/>
          <a:p>
            <a:pPr rtl="0"/>
            <a:endParaRPr lang="en-US" dirty="0"/>
          </a:p>
        </p:txBody>
      </p:sp>
      <p:sp>
        <p:nvSpPr>
          <p:cNvPr id="6" name="Slide Number Placeholder 5"/>
          <p:cNvSpPr>
            <a:spLocks noGrp="1"/>
          </p:cNvSpPr>
          <p:nvPr>
            <p:ph type="sldNum" sz="quarter" idx="12"/>
          </p:nvPr>
        </p:nvSpPr>
        <p:spPr/>
        <p:txBody>
          <a:bodyPr/>
          <a:lstStyle/>
          <a:p>
            <a:pPr rtl="0"/>
            <a:fld id="{3A98EE3D-8CD1-4C3F-BD1C-C98C9596463C}" type="slidenum">
              <a:rPr lang="en-US" smtClean="0"/>
              <a:t>‹#›</a:t>
            </a:fld>
            <a:endParaRPr lang="en-US" dirty="0"/>
          </a:p>
        </p:txBody>
      </p:sp>
    </p:spTree>
    <p:extLst>
      <p:ext uri="{BB962C8B-B14F-4D97-AF65-F5344CB8AC3E}">
        <p14:creationId xmlns:p14="http://schemas.microsoft.com/office/powerpoint/2010/main" val="32810890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Content Placeholder 2"/>
          <p:cNvSpPr>
            <a:spLocks noGrp="1"/>
          </p:cNvSpPr>
          <p:nvPr>
            <p:ph sz="half" idx="1"/>
          </p:nvPr>
        </p:nvSpPr>
        <p:spPr>
          <a:xfrm>
            <a:off x="913795" y="1732449"/>
            <a:ext cx="5060497" cy="4058750"/>
          </a:xfrm>
        </p:spPr>
        <p:txBody>
          <a:bodyPr anchor="t">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Content Placeholder 3"/>
          <p:cNvSpPr>
            <a:spLocks noGrp="1"/>
          </p:cNvSpPr>
          <p:nvPr>
            <p:ph sz="half" idx="2"/>
          </p:nvPr>
        </p:nvSpPr>
        <p:spPr>
          <a:xfrm>
            <a:off x="6202892" y="1732449"/>
            <a:ext cx="5064665" cy="4058751"/>
          </a:xfrm>
        </p:spPr>
        <p:txBody>
          <a:bodyPr anchor="t">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Date Placeholder 4"/>
          <p:cNvSpPr>
            <a:spLocks noGrp="1"/>
          </p:cNvSpPr>
          <p:nvPr>
            <p:ph type="dt" sz="half" idx="10"/>
          </p:nvPr>
        </p:nvSpPr>
        <p:spPr/>
        <p:txBody>
          <a:bodyPr/>
          <a:lstStyle/>
          <a:p>
            <a:pPr rtl="0"/>
            <a:fld id="{659279E9-B6DA-4AB3-A7CE-B748E56BEA69}" type="datetime1">
              <a:rPr lang="ru-RU" smtClean="0"/>
              <a:t>10.11.2024</a:t>
            </a:fld>
            <a:endParaRPr lang="en-US" dirty="0"/>
          </a:p>
        </p:txBody>
      </p:sp>
      <p:sp>
        <p:nvSpPr>
          <p:cNvPr id="6" name="Footer Placeholder 5"/>
          <p:cNvSpPr>
            <a:spLocks noGrp="1"/>
          </p:cNvSpPr>
          <p:nvPr>
            <p:ph type="ftr" sz="quarter" idx="11"/>
          </p:nvPr>
        </p:nvSpPr>
        <p:spPr/>
        <p:txBody>
          <a:bodyPr/>
          <a:lstStyle/>
          <a:p>
            <a:pPr rtl="0"/>
            <a:endParaRPr lang="en-US" dirty="0"/>
          </a:p>
        </p:txBody>
      </p:sp>
      <p:sp>
        <p:nvSpPr>
          <p:cNvPr id="7" name="Slide Number Placeholder 6"/>
          <p:cNvSpPr>
            <a:spLocks noGrp="1"/>
          </p:cNvSpPr>
          <p:nvPr>
            <p:ph type="sldNum" sz="quarter" idx="12"/>
          </p:nvPr>
        </p:nvSpPr>
        <p:spPr/>
        <p:txBody>
          <a:bodyPr/>
          <a:lstStyle/>
          <a:p>
            <a:pPr rtl="0"/>
            <a:fld id="{3A98EE3D-8CD1-4C3F-BD1C-C98C9596463C}" type="slidenum">
              <a:rPr lang="en-US" smtClean="0"/>
              <a:t>‹#›</a:t>
            </a:fld>
            <a:endParaRPr lang="en-US" dirty="0"/>
          </a:p>
        </p:txBody>
      </p:sp>
    </p:spTree>
    <p:extLst>
      <p:ext uri="{BB962C8B-B14F-4D97-AF65-F5344CB8AC3E}">
        <p14:creationId xmlns:p14="http://schemas.microsoft.com/office/powerpoint/2010/main" val="63252681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pic>
        <p:nvPicPr>
          <p:cNvPr id="20" name="Picture 19" descr="Slate-V2-HD-compPhotoInset.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13795" y="1734506"/>
            <a:ext cx="5089072" cy="4148769"/>
          </a:xfrm>
          <a:prstGeom prst="rect">
            <a:avLst/>
          </a:prstGeom>
        </p:spPr>
      </p:pic>
      <p:pic>
        <p:nvPicPr>
          <p:cNvPr id="21" name="Picture 20" descr="Slate-V2-HD-compPhotoInset.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178485" y="1734506"/>
            <a:ext cx="5089072" cy="4148769"/>
          </a:xfrm>
          <a:prstGeom prst="rect">
            <a:avLst/>
          </a:prstGeom>
        </p:spPr>
      </p:pic>
      <p:sp>
        <p:nvSpPr>
          <p:cNvPr id="2" name="Title 1"/>
          <p:cNvSpPr>
            <a:spLocks noGrp="1"/>
          </p:cNvSpPr>
          <p:nvPr>
            <p:ph type="title"/>
          </p:nvPr>
        </p:nvSpPr>
        <p:spPr/>
        <p:txBody>
          <a:bodyPr/>
          <a:lstStyle>
            <a:lvl1pPr>
              <a:defRPr/>
            </a:lvl1pPr>
          </a:lstStyle>
          <a:p>
            <a:r>
              <a:rPr lang="ru-RU"/>
              <a:t>Образец заголовка</a:t>
            </a:r>
            <a:endParaRPr lang="en-US" dirty="0"/>
          </a:p>
        </p:txBody>
      </p:sp>
      <p:sp>
        <p:nvSpPr>
          <p:cNvPr id="3" name="Text Placeholder 2"/>
          <p:cNvSpPr>
            <a:spLocks noGrp="1"/>
          </p:cNvSpPr>
          <p:nvPr>
            <p:ph type="body" idx="1"/>
          </p:nvPr>
        </p:nvSpPr>
        <p:spPr>
          <a:xfrm>
            <a:off x="1005872" y="1835254"/>
            <a:ext cx="4876344" cy="544884"/>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Content Placeholder 3"/>
          <p:cNvSpPr>
            <a:spLocks noGrp="1"/>
          </p:cNvSpPr>
          <p:nvPr>
            <p:ph sz="half" idx="2"/>
          </p:nvPr>
        </p:nvSpPr>
        <p:spPr>
          <a:xfrm>
            <a:off x="1005872" y="2380137"/>
            <a:ext cx="4876344" cy="3411063"/>
          </a:xfrm>
        </p:spPr>
        <p:txBody>
          <a:bodyPr anchor="t">
            <a:normAutofit/>
          </a:bodyPr>
          <a:lstStyle>
            <a:lvl1pPr>
              <a:defRPr sz="1800"/>
            </a:lvl1pPr>
            <a:lvl2pPr>
              <a:defRPr sz="1600"/>
            </a:lvl2pPr>
            <a:lvl3pPr>
              <a:defRPr sz="1400"/>
            </a:lvl3pPr>
            <a:lvl4pPr>
              <a:defRPr sz="1200"/>
            </a:lvl4pPr>
            <a:lvl5pPr>
              <a:defRPr sz="1200"/>
            </a:lvl5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Text Placeholder 4"/>
          <p:cNvSpPr>
            <a:spLocks noGrp="1"/>
          </p:cNvSpPr>
          <p:nvPr>
            <p:ph type="body" sz="quarter" idx="3"/>
          </p:nvPr>
        </p:nvSpPr>
        <p:spPr>
          <a:xfrm>
            <a:off x="6294967" y="1835254"/>
            <a:ext cx="4895330" cy="544883"/>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Content Placeholder 5"/>
          <p:cNvSpPr>
            <a:spLocks noGrp="1"/>
          </p:cNvSpPr>
          <p:nvPr>
            <p:ph sz="quarter" idx="4"/>
          </p:nvPr>
        </p:nvSpPr>
        <p:spPr>
          <a:xfrm>
            <a:off x="6294967" y="2380137"/>
            <a:ext cx="4895330" cy="3411063"/>
          </a:xfrm>
        </p:spPr>
        <p:txBody>
          <a:bodyPr anchor="t">
            <a:normAutofit/>
          </a:bodyPr>
          <a:lstStyle>
            <a:lvl1pPr>
              <a:defRPr sz="1800"/>
            </a:lvl1pPr>
            <a:lvl2pPr>
              <a:defRPr sz="1600"/>
            </a:lvl2pPr>
            <a:lvl3pPr>
              <a:defRPr sz="1400"/>
            </a:lvl3pPr>
            <a:lvl4pPr>
              <a:defRPr sz="1200"/>
            </a:lvl4pPr>
            <a:lvl5pPr>
              <a:defRPr sz="1200"/>
            </a:lvl5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7" name="Date Placeholder 6"/>
          <p:cNvSpPr>
            <a:spLocks noGrp="1"/>
          </p:cNvSpPr>
          <p:nvPr>
            <p:ph type="dt" sz="half" idx="10"/>
          </p:nvPr>
        </p:nvSpPr>
        <p:spPr/>
        <p:txBody>
          <a:bodyPr/>
          <a:lstStyle/>
          <a:p>
            <a:pPr rtl="0"/>
            <a:fld id="{17CF7452-61A3-4CDC-ACAB-74E5B4A7EF57}" type="datetime1">
              <a:rPr lang="ru-RU" smtClean="0"/>
              <a:t>10.11.2024</a:t>
            </a:fld>
            <a:endParaRPr lang="en-US" dirty="0"/>
          </a:p>
        </p:txBody>
      </p:sp>
      <p:sp>
        <p:nvSpPr>
          <p:cNvPr id="8" name="Footer Placeholder 7"/>
          <p:cNvSpPr>
            <a:spLocks noGrp="1"/>
          </p:cNvSpPr>
          <p:nvPr>
            <p:ph type="ftr" sz="quarter" idx="11"/>
          </p:nvPr>
        </p:nvSpPr>
        <p:spPr/>
        <p:txBody>
          <a:bodyPr/>
          <a:lstStyle/>
          <a:p>
            <a:pPr rtl="0"/>
            <a:endParaRPr lang="en-US" dirty="0"/>
          </a:p>
        </p:txBody>
      </p:sp>
      <p:sp>
        <p:nvSpPr>
          <p:cNvPr id="9" name="Slide Number Placeholder 8"/>
          <p:cNvSpPr>
            <a:spLocks noGrp="1"/>
          </p:cNvSpPr>
          <p:nvPr>
            <p:ph type="sldNum" sz="quarter" idx="12"/>
          </p:nvPr>
        </p:nvSpPr>
        <p:spPr/>
        <p:txBody>
          <a:bodyPr/>
          <a:lstStyle/>
          <a:p>
            <a:pPr rtl="0"/>
            <a:fld id="{3A98EE3D-8CD1-4C3F-BD1C-C98C9596463C}" type="slidenum">
              <a:rPr lang="en-US" smtClean="0"/>
              <a:t>‹#›</a:t>
            </a:fld>
            <a:endParaRPr lang="en-US" dirty="0"/>
          </a:p>
        </p:txBody>
      </p:sp>
    </p:spTree>
    <p:extLst>
      <p:ext uri="{BB962C8B-B14F-4D97-AF65-F5344CB8AC3E}">
        <p14:creationId xmlns:p14="http://schemas.microsoft.com/office/powerpoint/2010/main" val="215615437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Date Placeholder 2"/>
          <p:cNvSpPr>
            <a:spLocks noGrp="1"/>
          </p:cNvSpPr>
          <p:nvPr>
            <p:ph type="dt" sz="half" idx="10"/>
          </p:nvPr>
        </p:nvSpPr>
        <p:spPr/>
        <p:txBody>
          <a:bodyPr/>
          <a:lstStyle/>
          <a:p>
            <a:pPr rtl="0"/>
            <a:fld id="{E4D00952-BE77-47A2-BE29-2226E2D6BB12}" type="datetime1">
              <a:rPr lang="ru-RU" smtClean="0"/>
              <a:t>10.11.2024</a:t>
            </a:fld>
            <a:endParaRPr lang="en-US" dirty="0"/>
          </a:p>
        </p:txBody>
      </p:sp>
      <p:sp>
        <p:nvSpPr>
          <p:cNvPr id="4" name="Footer Placeholder 3"/>
          <p:cNvSpPr>
            <a:spLocks noGrp="1"/>
          </p:cNvSpPr>
          <p:nvPr>
            <p:ph type="ftr" sz="quarter" idx="11"/>
          </p:nvPr>
        </p:nvSpPr>
        <p:spPr/>
        <p:txBody>
          <a:bodyPr/>
          <a:lstStyle/>
          <a:p>
            <a:pPr rtl="0"/>
            <a:endParaRPr lang="en-US" dirty="0"/>
          </a:p>
        </p:txBody>
      </p:sp>
      <p:sp>
        <p:nvSpPr>
          <p:cNvPr id="5" name="Slide Number Placeholder 4"/>
          <p:cNvSpPr>
            <a:spLocks noGrp="1"/>
          </p:cNvSpPr>
          <p:nvPr>
            <p:ph type="sldNum" sz="quarter" idx="12"/>
          </p:nvPr>
        </p:nvSpPr>
        <p:spPr/>
        <p:txBody>
          <a:bodyPr/>
          <a:lstStyle/>
          <a:p>
            <a:pPr rtl="0"/>
            <a:fld id="{3A98EE3D-8CD1-4C3F-BD1C-C98C9596463C}" type="slidenum">
              <a:rPr lang="en-US" smtClean="0"/>
              <a:t>‹#›</a:t>
            </a:fld>
            <a:endParaRPr lang="en-US" dirty="0"/>
          </a:p>
        </p:txBody>
      </p:sp>
    </p:spTree>
    <p:extLst>
      <p:ext uri="{BB962C8B-B14F-4D97-AF65-F5344CB8AC3E}">
        <p14:creationId xmlns:p14="http://schemas.microsoft.com/office/powerpoint/2010/main" val="192561815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rtl="0"/>
            <a:fld id="{14D5EF43-AECB-4459-AE90-3AFB54138C76}" type="datetime1">
              <a:rPr lang="ru-RU" smtClean="0"/>
              <a:t>10.11.2024</a:t>
            </a:fld>
            <a:endParaRPr lang="en-US" dirty="0"/>
          </a:p>
        </p:txBody>
      </p:sp>
      <p:sp>
        <p:nvSpPr>
          <p:cNvPr id="3" name="Footer Placeholder 2"/>
          <p:cNvSpPr>
            <a:spLocks noGrp="1"/>
          </p:cNvSpPr>
          <p:nvPr>
            <p:ph type="ftr" sz="quarter" idx="11"/>
          </p:nvPr>
        </p:nvSpPr>
        <p:spPr/>
        <p:txBody>
          <a:bodyPr/>
          <a:lstStyle/>
          <a:p>
            <a:pPr rtl="0"/>
            <a:endParaRPr lang="en-US" dirty="0"/>
          </a:p>
        </p:txBody>
      </p:sp>
      <p:sp>
        <p:nvSpPr>
          <p:cNvPr id="4" name="Slide Number Placeholder 3"/>
          <p:cNvSpPr>
            <a:spLocks noGrp="1"/>
          </p:cNvSpPr>
          <p:nvPr>
            <p:ph type="sldNum" sz="quarter" idx="12"/>
          </p:nvPr>
        </p:nvSpPr>
        <p:spPr/>
        <p:txBody>
          <a:bodyPr/>
          <a:lstStyle/>
          <a:p>
            <a:pPr rtl="0"/>
            <a:fld id="{3A98EE3D-8CD1-4C3F-BD1C-C98C9596463C}" type="slidenum">
              <a:rPr lang="en-US" smtClean="0"/>
              <a:t>‹#›</a:t>
            </a:fld>
            <a:endParaRPr lang="en-US" dirty="0"/>
          </a:p>
        </p:txBody>
      </p:sp>
    </p:spTree>
    <p:extLst>
      <p:ext uri="{BB962C8B-B14F-4D97-AF65-F5344CB8AC3E}">
        <p14:creationId xmlns:p14="http://schemas.microsoft.com/office/powerpoint/2010/main" val="82475709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913795" y="609600"/>
            <a:ext cx="3706889" cy="1821918"/>
          </a:xfrm>
        </p:spPr>
        <p:txBody>
          <a:bodyPr anchor="b">
            <a:normAutofit/>
          </a:bodyPr>
          <a:lstStyle>
            <a:lvl1pPr algn="ctr">
              <a:defRPr sz="2400" b="0"/>
            </a:lvl1pPr>
          </a:lstStyle>
          <a:p>
            <a:r>
              <a:rPr lang="ru-RU"/>
              <a:t>Образец заголовка</a:t>
            </a:r>
            <a:endParaRPr lang="en-US" dirty="0"/>
          </a:p>
        </p:txBody>
      </p:sp>
      <p:sp>
        <p:nvSpPr>
          <p:cNvPr id="3" name="Content Placeholder 2"/>
          <p:cNvSpPr>
            <a:spLocks noGrp="1"/>
          </p:cNvSpPr>
          <p:nvPr>
            <p:ph idx="1"/>
          </p:nvPr>
        </p:nvSpPr>
        <p:spPr>
          <a:xfrm>
            <a:off x="4855633" y="609600"/>
            <a:ext cx="6411924" cy="5181600"/>
          </a:xfrm>
        </p:spPr>
        <p:txBody>
          <a:bodyPr>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Text Placeholder 3"/>
          <p:cNvSpPr>
            <a:spLocks noGrp="1"/>
          </p:cNvSpPr>
          <p:nvPr>
            <p:ph type="body" sz="half" idx="2"/>
          </p:nvPr>
        </p:nvSpPr>
        <p:spPr>
          <a:xfrm>
            <a:off x="913795" y="2431518"/>
            <a:ext cx="3706889" cy="3359681"/>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Date Placeholder 4"/>
          <p:cNvSpPr>
            <a:spLocks noGrp="1"/>
          </p:cNvSpPr>
          <p:nvPr>
            <p:ph type="dt" sz="half" idx="10"/>
          </p:nvPr>
        </p:nvSpPr>
        <p:spPr/>
        <p:txBody>
          <a:bodyPr/>
          <a:lstStyle/>
          <a:p>
            <a:pPr rtl="0"/>
            <a:fld id="{FD0FAC8F-653F-479B-B209-9F30C9091843}" type="datetime1">
              <a:rPr lang="ru-RU" smtClean="0"/>
              <a:t>10.11.2024</a:t>
            </a:fld>
            <a:endParaRPr lang="en-US" dirty="0"/>
          </a:p>
        </p:txBody>
      </p:sp>
      <p:sp>
        <p:nvSpPr>
          <p:cNvPr id="6" name="Footer Placeholder 5"/>
          <p:cNvSpPr>
            <a:spLocks noGrp="1"/>
          </p:cNvSpPr>
          <p:nvPr>
            <p:ph type="ftr" sz="quarter" idx="11"/>
          </p:nvPr>
        </p:nvSpPr>
        <p:spPr/>
        <p:txBody>
          <a:bodyPr/>
          <a:lstStyle/>
          <a:p>
            <a:pPr rtl="0"/>
            <a:endParaRPr lang="en-US" dirty="0"/>
          </a:p>
        </p:txBody>
      </p:sp>
      <p:sp>
        <p:nvSpPr>
          <p:cNvPr id="7" name="Slide Number Placeholder 6"/>
          <p:cNvSpPr>
            <a:spLocks noGrp="1"/>
          </p:cNvSpPr>
          <p:nvPr>
            <p:ph type="sldNum" sz="quarter" idx="12"/>
          </p:nvPr>
        </p:nvSpPr>
        <p:spPr/>
        <p:txBody>
          <a:bodyPr/>
          <a:lstStyle/>
          <a:p>
            <a:pPr rtl="0"/>
            <a:fld id="{3A98EE3D-8CD1-4C3F-BD1C-C98C9596463C}" type="slidenum">
              <a:rPr lang="en-US" smtClean="0"/>
              <a:pPr/>
              <a:t>‹#›</a:t>
            </a:fld>
            <a:endParaRPr lang="en-US" dirty="0"/>
          </a:p>
        </p:txBody>
      </p:sp>
    </p:spTree>
    <p:extLst>
      <p:ext uri="{BB962C8B-B14F-4D97-AF65-F5344CB8AC3E}">
        <p14:creationId xmlns:p14="http://schemas.microsoft.com/office/powerpoint/2010/main" val="285695922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pic>
        <p:nvPicPr>
          <p:cNvPr id="22" name="Picture 21" descr="Slate-V2-HD-vertPhotoInset.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293665" y="609600"/>
            <a:ext cx="3584166" cy="5204832"/>
          </a:xfrm>
          <a:prstGeom prst="rect">
            <a:avLst/>
          </a:prstGeom>
        </p:spPr>
      </p:pic>
      <p:sp>
        <p:nvSpPr>
          <p:cNvPr id="2" name="Title 1"/>
          <p:cNvSpPr>
            <a:spLocks noGrp="1"/>
          </p:cNvSpPr>
          <p:nvPr>
            <p:ph type="title"/>
          </p:nvPr>
        </p:nvSpPr>
        <p:spPr>
          <a:xfrm>
            <a:off x="913795" y="609923"/>
            <a:ext cx="5934949" cy="1829338"/>
          </a:xfrm>
        </p:spPr>
        <p:txBody>
          <a:bodyPr anchor="b">
            <a:noAutofit/>
          </a:bodyPr>
          <a:lstStyle>
            <a:lvl1pPr algn="ctr">
              <a:defRPr sz="3200" b="0"/>
            </a:lvl1pPr>
          </a:lstStyle>
          <a:p>
            <a:r>
              <a:rPr lang="ru-RU"/>
              <a:t>Образец заголовка</a:t>
            </a:r>
            <a:endParaRPr lang="en-US" dirty="0"/>
          </a:p>
        </p:txBody>
      </p:sp>
      <p:sp>
        <p:nvSpPr>
          <p:cNvPr id="3" name="Picture Placeholder 2"/>
          <p:cNvSpPr>
            <a:spLocks noGrp="1" noChangeAspect="1"/>
          </p:cNvSpPr>
          <p:nvPr>
            <p:ph type="pic" idx="1"/>
          </p:nvPr>
        </p:nvSpPr>
        <p:spPr>
          <a:xfrm>
            <a:off x="7442551" y="763702"/>
            <a:ext cx="3275751" cy="4912822"/>
          </a:xfrm>
          <a:effectLst>
            <a:outerShdw blurRad="38100" dist="25400" dir="4440000">
              <a:srgbClr val="000000">
                <a:alpha val="36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4" name="Text Placeholder 3"/>
          <p:cNvSpPr>
            <a:spLocks noGrp="1"/>
          </p:cNvSpPr>
          <p:nvPr>
            <p:ph type="body" sz="half" idx="2"/>
          </p:nvPr>
        </p:nvSpPr>
        <p:spPr>
          <a:xfrm>
            <a:off x="913795" y="2439261"/>
            <a:ext cx="5934949" cy="3376134"/>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Date Placeholder 4"/>
          <p:cNvSpPr>
            <a:spLocks noGrp="1"/>
          </p:cNvSpPr>
          <p:nvPr>
            <p:ph type="dt" sz="half" idx="10"/>
          </p:nvPr>
        </p:nvSpPr>
        <p:spPr/>
        <p:txBody>
          <a:bodyPr/>
          <a:lstStyle/>
          <a:p>
            <a:pPr rtl="0"/>
            <a:fld id="{36FD9FC9-5FD1-4E3B-B719-212F55599717}" type="datetime1">
              <a:rPr lang="ru-RU" smtClean="0"/>
              <a:t>10.11.2024</a:t>
            </a:fld>
            <a:endParaRPr lang="en-US" dirty="0"/>
          </a:p>
        </p:txBody>
      </p:sp>
      <p:sp>
        <p:nvSpPr>
          <p:cNvPr id="6" name="Footer Placeholder 5"/>
          <p:cNvSpPr>
            <a:spLocks noGrp="1"/>
          </p:cNvSpPr>
          <p:nvPr>
            <p:ph type="ftr" sz="quarter" idx="11"/>
          </p:nvPr>
        </p:nvSpPr>
        <p:spPr/>
        <p:txBody>
          <a:bodyPr/>
          <a:lstStyle/>
          <a:p>
            <a:pPr algn="l" rtl="0"/>
            <a:endParaRPr lang="en-US" dirty="0"/>
          </a:p>
        </p:txBody>
      </p:sp>
      <p:sp>
        <p:nvSpPr>
          <p:cNvPr id="7" name="Slide Number Placeholder 6"/>
          <p:cNvSpPr>
            <a:spLocks noGrp="1"/>
          </p:cNvSpPr>
          <p:nvPr>
            <p:ph type="sldNum" sz="quarter" idx="12"/>
          </p:nvPr>
        </p:nvSpPr>
        <p:spPr/>
        <p:txBody>
          <a:bodyPr/>
          <a:lstStyle/>
          <a:p>
            <a:pPr rtl="0"/>
            <a:fld id="{3A98EE3D-8CD1-4C3F-BD1C-C98C9596463C}" type="slidenum">
              <a:rPr lang="en-US" smtClean="0"/>
              <a:t>‹#›</a:t>
            </a:fld>
            <a:endParaRPr lang="en-US" dirty="0"/>
          </a:p>
        </p:txBody>
      </p:sp>
    </p:spTree>
    <p:extLst>
      <p:ext uri="{BB962C8B-B14F-4D97-AF65-F5344CB8AC3E}">
        <p14:creationId xmlns:p14="http://schemas.microsoft.com/office/powerpoint/2010/main" val="384019123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913795" y="609600"/>
            <a:ext cx="10353762" cy="970450"/>
          </a:xfrm>
          <a:prstGeom prst="rect">
            <a:avLst/>
          </a:prstGeom>
          <a:effectLst>
            <a:outerShdw blurRad="25400" dir="17880000">
              <a:srgbClr val="000000">
                <a:alpha val="46000"/>
              </a:srgbClr>
            </a:outerShdw>
          </a:effectLst>
        </p:spPr>
        <p:txBody>
          <a:bodyPr vert="horz" lIns="91440" tIns="45720" rIns="91440" bIns="45720" rtlCol="0" anchor="ctr">
            <a:normAutofit/>
          </a:bodyPr>
          <a:lstStyle/>
          <a:p>
            <a:r>
              <a:rPr lang="ru-RU"/>
              <a:t>Образец заголовка</a:t>
            </a:r>
            <a:endParaRPr lang="en-US" dirty="0"/>
          </a:p>
        </p:txBody>
      </p:sp>
      <p:sp>
        <p:nvSpPr>
          <p:cNvPr id="3" name="Text Placeholder 2"/>
          <p:cNvSpPr>
            <a:spLocks noGrp="1"/>
          </p:cNvSpPr>
          <p:nvPr>
            <p:ph type="body" idx="1"/>
          </p:nvPr>
        </p:nvSpPr>
        <p:spPr>
          <a:xfrm>
            <a:off x="913795" y="1732449"/>
            <a:ext cx="10353762" cy="4058751"/>
          </a:xfrm>
          <a:prstGeom prst="rect">
            <a:avLst/>
          </a:prstGeom>
          <a:effectLst>
            <a:outerShdw blurRad="25400" dir="17880000">
              <a:srgbClr val="000000">
                <a:alpha val="46000"/>
              </a:srgbClr>
            </a:outerShdw>
          </a:effectLst>
        </p:spPr>
        <p:txBody>
          <a:bodyPr vert="horz" lIns="91440" tIns="45720" rIns="91440" bIns="45720" rtlCol="0" anchor="t">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2"/>
          </p:nvPr>
        </p:nvSpPr>
        <p:spPr>
          <a:xfrm>
            <a:off x="7678736" y="5883275"/>
            <a:ext cx="2743200" cy="365125"/>
          </a:xfrm>
          <a:prstGeom prst="rect">
            <a:avLst/>
          </a:prstGeom>
        </p:spPr>
        <p:txBody>
          <a:bodyPr vert="horz" lIns="91440" tIns="45720" rIns="91440" bIns="45720" rtlCol="0" anchor="ctr"/>
          <a:lstStyle>
            <a:lvl1pPr algn="r">
              <a:defRPr sz="1000">
                <a:solidFill>
                  <a:schemeClr val="tx1">
                    <a:lumMod val="95000"/>
                  </a:schemeClr>
                </a:solidFill>
                <a:effectLst>
                  <a:outerShdw blurRad="50800" dist="38100" dir="2700000" algn="tl" rotWithShape="0">
                    <a:schemeClr val="bg1">
                      <a:alpha val="43000"/>
                    </a:schemeClr>
                  </a:outerShdw>
                </a:effectLst>
              </a:defRPr>
            </a:lvl1pPr>
          </a:lstStyle>
          <a:p>
            <a:fld id="{428A7F57-8526-4A03-89D8-FFB0245E6649}" type="datetime1">
              <a:rPr lang="ru-RU" smtClean="0"/>
              <a:t>10.11.2024</a:t>
            </a:fld>
            <a:endParaRPr lang="en-US" dirty="0"/>
          </a:p>
        </p:txBody>
      </p:sp>
      <p:sp>
        <p:nvSpPr>
          <p:cNvPr id="5" name="Footer Placeholder 4"/>
          <p:cNvSpPr>
            <a:spLocks noGrp="1"/>
          </p:cNvSpPr>
          <p:nvPr>
            <p:ph type="ftr" sz="quarter" idx="3"/>
          </p:nvPr>
        </p:nvSpPr>
        <p:spPr>
          <a:xfrm>
            <a:off x="913795" y="5883275"/>
            <a:ext cx="6672865" cy="365125"/>
          </a:xfrm>
          <a:prstGeom prst="rect">
            <a:avLst/>
          </a:prstGeom>
        </p:spPr>
        <p:txBody>
          <a:bodyPr vert="horz" lIns="91440" tIns="45720" rIns="91440" bIns="45720" rtlCol="0" anchor="ctr"/>
          <a:lstStyle>
            <a:lvl1pPr algn="l">
              <a:defRPr sz="1000">
                <a:solidFill>
                  <a:schemeClr val="tx1">
                    <a:lumMod val="95000"/>
                  </a:schemeClr>
                </a:solidFill>
                <a:effectLst>
                  <a:outerShdw blurRad="50800" dist="38100" dir="2700000" algn="tl" rotWithShape="0">
                    <a:schemeClr val="bg1">
                      <a:alpha val="43000"/>
                    </a:schemeClr>
                  </a:outerShdw>
                </a:effectLst>
              </a:defRPr>
            </a:lvl1pPr>
          </a:lstStyle>
          <a:p>
            <a:endParaRPr lang="en-US" dirty="0"/>
          </a:p>
        </p:txBody>
      </p:sp>
      <p:sp>
        <p:nvSpPr>
          <p:cNvPr id="6" name="Slide Number Placeholder 5"/>
          <p:cNvSpPr>
            <a:spLocks noGrp="1"/>
          </p:cNvSpPr>
          <p:nvPr>
            <p:ph type="sldNum" sz="quarter" idx="4"/>
          </p:nvPr>
        </p:nvSpPr>
        <p:spPr>
          <a:xfrm>
            <a:off x="10514011" y="5883275"/>
            <a:ext cx="753545" cy="365125"/>
          </a:xfrm>
          <a:prstGeom prst="rect">
            <a:avLst/>
          </a:prstGeom>
        </p:spPr>
        <p:txBody>
          <a:bodyPr vert="horz" lIns="91440" tIns="45720" rIns="91440" bIns="45720" rtlCol="0" anchor="ctr"/>
          <a:lstStyle>
            <a:lvl1pPr algn="r">
              <a:defRPr sz="1000">
                <a:solidFill>
                  <a:schemeClr val="tx1">
                    <a:lumMod val="95000"/>
                  </a:schemeClr>
                </a:solidFill>
                <a:effectLst>
                  <a:outerShdw blurRad="50800" dist="38100" dir="2700000" algn="tl" rotWithShape="0">
                    <a:schemeClr val="bg1">
                      <a:alpha val="43000"/>
                    </a:schemeClr>
                  </a:outerShdw>
                </a:effectLst>
              </a:defRPr>
            </a:lvl1pPr>
          </a:lstStyle>
          <a:p>
            <a:fld id="{3A98EE3D-8CD1-4C3F-BD1C-C98C9596463C}" type="slidenum">
              <a:rPr lang="en-US" smtClean="0"/>
              <a:pPr/>
              <a:t>‹#›</a:t>
            </a:fld>
            <a:endParaRPr lang="en-US" dirty="0"/>
          </a:p>
        </p:txBody>
      </p:sp>
    </p:spTree>
    <p:extLst>
      <p:ext uri="{BB962C8B-B14F-4D97-AF65-F5344CB8AC3E}">
        <p14:creationId xmlns:p14="http://schemas.microsoft.com/office/powerpoint/2010/main" val="2022610655"/>
      </p:ext>
    </p:extLst>
  </p:cSld>
  <p:clrMap bg1="dk1" tx1="lt1" bg2="dk2" tx2="lt2" accent1="accent1" accent2="accent2" accent3="accent3" accent4="accent4" accent5="accent5" accent6="accent6" hlink="hlink" folHlink="folHlink"/>
  <p:sldLayoutIdLst>
    <p:sldLayoutId id="2147483751" r:id="rId1"/>
    <p:sldLayoutId id="2147483752" r:id="rId2"/>
    <p:sldLayoutId id="2147483753" r:id="rId3"/>
    <p:sldLayoutId id="2147483754" r:id="rId4"/>
    <p:sldLayoutId id="2147483755" r:id="rId5"/>
    <p:sldLayoutId id="2147483756" r:id="rId6"/>
    <p:sldLayoutId id="2147483757" r:id="rId7"/>
    <p:sldLayoutId id="2147483758" r:id="rId8"/>
    <p:sldLayoutId id="2147483759" r:id="rId9"/>
    <p:sldLayoutId id="2147483760" r:id="rId10"/>
    <p:sldLayoutId id="2147483761" r:id="rId11"/>
    <p:sldLayoutId id="2147483762" r:id="rId12"/>
    <p:sldLayoutId id="2147483763" r:id="rId13"/>
    <p:sldLayoutId id="2147483764" r:id="rId14"/>
    <p:sldLayoutId id="2147483765" r:id="rId15"/>
    <p:sldLayoutId id="2147483766" r:id="rId16"/>
    <p:sldLayoutId id="2147483767" r:id="rId17"/>
  </p:sldLayoutIdLst>
  <p:hf sldNum="0" hdr="0" ftr="0"/>
  <p:txStyles>
    <p:titleStyle>
      <a:lvl1pPr algn="ctr" defTabSz="457200" rtl="0" eaLnBrk="1" latinLnBrk="0" hangingPunct="1">
        <a:spcBef>
          <a:spcPct val="0"/>
        </a:spcBef>
        <a:buNone/>
        <a:defRPr sz="40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j-lt"/>
          <a:ea typeface="+mj-ea"/>
          <a:cs typeface="Trebuchet M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06000" algn="l" defTabSz="457200" rtl="0" eaLnBrk="1" latinLnBrk="0" hangingPunct="1">
        <a:spcBef>
          <a:spcPct val="20000"/>
        </a:spcBef>
        <a:spcAft>
          <a:spcPts val="600"/>
        </a:spcAft>
        <a:buClr>
          <a:schemeClr val="tx2"/>
        </a:buClr>
        <a:buSzPct val="70000"/>
        <a:buFont typeface="Wingdings 2" charset="2"/>
        <a:buChar char=""/>
        <a:defRPr sz="20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1pPr>
      <a:lvl2pPr marL="720000" indent="-270000" algn="l" defTabSz="457200" rtl="0" eaLnBrk="1" latinLnBrk="0" hangingPunct="1">
        <a:spcBef>
          <a:spcPct val="20000"/>
        </a:spcBef>
        <a:spcAft>
          <a:spcPts val="600"/>
        </a:spcAft>
        <a:buClr>
          <a:schemeClr val="tx2"/>
        </a:buClr>
        <a:buSzPct val="70000"/>
        <a:buFont typeface="Wingdings 2" charset="2"/>
        <a:buChar char=""/>
        <a:defRPr sz="18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2pPr>
      <a:lvl3pPr marL="1026000" indent="-216000" algn="l" defTabSz="457200" rtl="0" eaLnBrk="1" latinLnBrk="0" hangingPunct="1">
        <a:spcBef>
          <a:spcPct val="20000"/>
        </a:spcBef>
        <a:spcAft>
          <a:spcPts val="600"/>
        </a:spcAft>
        <a:buClr>
          <a:schemeClr val="tx2"/>
        </a:buClr>
        <a:buSzPct val="70000"/>
        <a:buFont typeface="Wingdings 2" charset="2"/>
        <a:buChar char=""/>
        <a:defRPr sz="16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3pPr>
      <a:lvl4pPr marL="1386000" indent="-2160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4pPr>
      <a:lvl5pPr marL="1674000" indent="-2160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5pPr>
      <a:lvl6pPr marL="2014600" indent="-2286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6pPr>
      <a:lvl7pPr marL="2401800" indent="-2286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7pPr>
      <a:lvl8pPr marL="2789000" indent="-2286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8pPr>
      <a:lvl9pPr marL="3106200" indent="-2286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 Target="slide3.xml"/><Relationship Id="rId2" Type="http://schemas.openxmlformats.org/officeDocument/2006/relationships/image" Target="../media/image6.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3" Type="http://schemas.openxmlformats.org/officeDocument/2006/relationships/customXml" Target="../ink/ink35.xml"/><Relationship Id="rId18" Type="http://schemas.openxmlformats.org/officeDocument/2006/relationships/customXml" Target="../ink/ink37.xml"/><Relationship Id="rId26" Type="http://schemas.openxmlformats.org/officeDocument/2006/relationships/customXml" Target="../ink/ink41.xml"/><Relationship Id="rId39" Type="http://schemas.openxmlformats.org/officeDocument/2006/relationships/image" Target="../media/image35.png"/><Relationship Id="rId21" Type="http://schemas.openxmlformats.org/officeDocument/2006/relationships/image" Target="../media/image220.png"/><Relationship Id="rId34" Type="http://schemas.openxmlformats.org/officeDocument/2006/relationships/customXml" Target="../ink/ink45.xml"/><Relationship Id="rId42" Type="http://schemas.openxmlformats.org/officeDocument/2006/relationships/customXml" Target="../ink/ink49.xml"/><Relationship Id="rId47" Type="http://schemas.openxmlformats.org/officeDocument/2006/relationships/image" Target="../media/image330.png"/><Relationship Id="rId50" Type="http://schemas.openxmlformats.org/officeDocument/2006/relationships/customXml" Target="../ink/ink53.xml"/><Relationship Id="rId55" Type="http://schemas.openxmlformats.org/officeDocument/2006/relationships/customXml" Target="../ink/ink57.xml"/><Relationship Id="rId63" Type="http://schemas.openxmlformats.org/officeDocument/2006/relationships/customXml" Target="../ink/ink62.xml"/><Relationship Id="rId68" Type="http://schemas.openxmlformats.org/officeDocument/2006/relationships/image" Target="../media/image42.png"/><Relationship Id="rId76" Type="http://schemas.openxmlformats.org/officeDocument/2006/relationships/image" Target="../media/image46.png"/><Relationship Id="rId7" Type="http://schemas.openxmlformats.org/officeDocument/2006/relationships/customXml" Target="../ink/ink32.xml"/><Relationship Id="rId71" Type="http://schemas.openxmlformats.org/officeDocument/2006/relationships/customXml" Target="../ink/ink66.xml"/><Relationship Id="rId2" Type="http://schemas.openxmlformats.org/officeDocument/2006/relationships/slide" Target="slide8.xml"/><Relationship Id="rId16" Type="http://schemas.openxmlformats.org/officeDocument/2006/relationships/customXml" Target="../ink/ink36.xml"/><Relationship Id="rId29" Type="http://schemas.openxmlformats.org/officeDocument/2006/relationships/image" Target="../media/image260.png"/><Relationship Id="rId11" Type="http://schemas.openxmlformats.org/officeDocument/2006/relationships/customXml" Target="../ink/ink34.xml"/><Relationship Id="rId24" Type="http://schemas.openxmlformats.org/officeDocument/2006/relationships/customXml" Target="../ink/ink40.xml"/><Relationship Id="rId32" Type="http://schemas.openxmlformats.org/officeDocument/2006/relationships/customXml" Target="../ink/ink44.xml"/><Relationship Id="rId37" Type="http://schemas.openxmlformats.org/officeDocument/2006/relationships/image" Target="../media/image300.png"/><Relationship Id="rId40" Type="http://schemas.openxmlformats.org/officeDocument/2006/relationships/customXml" Target="../ink/ink48.xml"/><Relationship Id="rId45" Type="http://schemas.openxmlformats.org/officeDocument/2006/relationships/image" Target="../media/image320.png"/><Relationship Id="rId53" Type="http://schemas.openxmlformats.org/officeDocument/2006/relationships/customXml" Target="../ink/ink56.xml"/><Relationship Id="rId58" Type="http://schemas.openxmlformats.org/officeDocument/2006/relationships/customXml" Target="../ink/ink60.xml"/><Relationship Id="rId66" Type="http://schemas.openxmlformats.org/officeDocument/2006/relationships/image" Target="../media/image41.png"/><Relationship Id="rId74" Type="http://schemas.openxmlformats.org/officeDocument/2006/relationships/image" Target="../media/image45.png"/><Relationship Id="rId79" Type="http://schemas.openxmlformats.org/officeDocument/2006/relationships/customXml" Target="../ink/ink70.xml"/><Relationship Id="rId5" Type="http://schemas.openxmlformats.org/officeDocument/2006/relationships/customXml" Target="../ink/ink31.xml"/><Relationship Id="rId61" Type="http://schemas.openxmlformats.org/officeDocument/2006/relationships/image" Target="../media/image39.png"/><Relationship Id="rId82" Type="http://schemas.openxmlformats.org/officeDocument/2006/relationships/image" Target="../media/image49.png"/><Relationship Id="rId10" Type="http://schemas.openxmlformats.org/officeDocument/2006/relationships/image" Target="../media/image34.png"/><Relationship Id="rId19" Type="http://schemas.openxmlformats.org/officeDocument/2006/relationships/image" Target="../media/image210.png"/><Relationship Id="rId31" Type="http://schemas.openxmlformats.org/officeDocument/2006/relationships/image" Target="../media/image270.png"/><Relationship Id="rId44" Type="http://schemas.openxmlformats.org/officeDocument/2006/relationships/customXml" Target="../ink/ink50.xml"/><Relationship Id="rId52" Type="http://schemas.openxmlformats.org/officeDocument/2006/relationships/customXml" Target="../ink/ink55.xml"/><Relationship Id="rId60" Type="http://schemas.openxmlformats.org/officeDocument/2006/relationships/customXml" Target="../ink/ink61.xml"/><Relationship Id="rId65" Type="http://schemas.openxmlformats.org/officeDocument/2006/relationships/customXml" Target="../ink/ink63.xml"/><Relationship Id="rId73" Type="http://schemas.openxmlformats.org/officeDocument/2006/relationships/customXml" Target="../ink/ink67.xml"/><Relationship Id="rId78" Type="http://schemas.openxmlformats.org/officeDocument/2006/relationships/image" Target="../media/image47.png"/><Relationship Id="rId81" Type="http://schemas.openxmlformats.org/officeDocument/2006/relationships/customXml" Target="../ink/ink71.xml"/><Relationship Id="rId4" Type="http://schemas.openxmlformats.org/officeDocument/2006/relationships/image" Target="../media/image31.png"/><Relationship Id="rId9" Type="http://schemas.openxmlformats.org/officeDocument/2006/relationships/customXml" Target="../ink/ink33.xml"/><Relationship Id="rId14" Type="http://schemas.openxmlformats.org/officeDocument/2006/relationships/image" Target="../media/image190.png"/><Relationship Id="rId22" Type="http://schemas.openxmlformats.org/officeDocument/2006/relationships/customXml" Target="../ink/ink39.xml"/><Relationship Id="rId27" Type="http://schemas.openxmlformats.org/officeDocument/2006/relationships/image" Target="../media/image250.png"/><Relationship Id="rId30" Type="http://schemas.openxmlformats.org/officeDocument/2006/relationships/customXml" Target="../ink/ink43.xml"/><Relationship Id="rId35" Type="http://schemas.openxmlformats.org/officeDocument/2006/relationships/image" Target="../media/image290.png"/><Relationship Id="rId43" Type="http://schemas.openxmlformats.org/officeDocument/2006/relationships/image" Target="../media/image310.png"/><Relationship Id="rId48" Type="http://schemas.openxmlformats.org/officeDocument/2006/relationships/customXml" Target="../ink/ink52.xml"/><Relationship Id="rId56" Type="http://schemas.openxmlformats.org/officeDocument/2006/relationships/customXml" Target="../ink/ink58.xml"/><Relationship Id="rId64" Type="http://schemas.openxmlformats.org/officeDocument/2006/relationships/image" Target="../media/image40.png"/><Relationship Id="rId69" Type="http://schemas.openxmlformats.org/officeDocument/2006/relationships/customXml" Target="../ink/ink65.xml"/><Relationship Id="rId77" Type="http://schemas.openxmlformats.org/officeDocument/2006/relationships/customXml" Target="../ink/ink69.xml"/><Relationship Id="rId8" Type="http://schemas.openxmlformats.org/officeDocument/2006/relationships/image" Target="../media/image33.png"/><Relationship Id="rId51" Type="http://schemas.openxmlformats.org/officeDocument/2006/relationships/customXml" Target="../ink/ink54.xml"/><Relationship Id="rId72" Type="http://schemas.openxmlformats.org/officeDocument/2006/relationships/image" Target="../media/image44.png"/><Relationship Id="rId80" Type="http://schemas.openxmlformats.org/officeDocument/2006/relationships/image" Target="../media/image48.png"/><Relationship Id="rId3" Type="http://schemas.openxmlformats.org/officeDocument/2006/relationships/customXml" Target="../ink/ink30.xml"/><Relationship Id="rId12" Type="http://schemas.openxmlformats.org/officeDocument/2006/relationships/image" Target="../media/image180.png"/><Relationship Id="rId17" Type="http://schemas.openxmlformats.org/officeDocument/2006/relationships/image" Target="../media/image200.png"/><Relationship Id="rId25" Type="http://schemas.openxmlformats.org/officeDocument/2006/relationships/image" Target="../media/image240.png"/><Relationship Id="rId33" Type="http://schemas.openxmlformats.org/officeDocument/2006/relationships/image" Target="../media/image280.png"/><Relationship Id="rId38" Type="http://schemas.openxmlformats.org/officeDocument/2006/relationships/customXml" Target="../ink/ink47.xml"/><Relationship Id="rId46" Type="http://schemas.openxmlformats.org/officeDocument/2006/relationships/customXml" Target="../ink/ink51.xml"/><Relationship Id="rId59" Type="http://schemas.openxmlformats.org/officeDocument/2006/relationships/image" Target="../media/image38.png"/><Relationship Id="rId67" Type="http://schemas.openxmlformats.org/officeDocument/2006/relationships/customXml" Target="../ink/ink64.xml"/><Relationship Id="rId20" Type="http://schemas.openxmlformats.org/officeDocument/2006/relationships/customXml" Target="../ink/ink38.xml"/><Relationship Id="rId41" Type="http://schemas.openxmlformats.org/officeDocument/2006/relationships/image" Target="../media/image36.png"/><Relationship Id="rId54" Type="http://schemas.openxmlformats.org/officeDocument/2006/relationships/image" Target="../media/image37.png"/><Relationship Id="rId62" Type="http://schemas.openxmlformats.org/officeDocument/2006/relationships/slide" Target="slide11.xml"/><Relationship Id="rId70" Type="http://schemas.openxmlformats.org/officeDocument/2006/relationships/image" Target="../media/image43.png"/><Relationship Id="rId75" Type="http://schemas.openxmlformats.org/officeDocument/2006/relationships/customXml" Target="../ink/ink68.xml"/><Relationship Id="rId1" Type="http://schemas.openxmlformats.org/officeDocument/2006/relationships/slideLayout" Target="../slideLayouts/slideLayout3.xml"/><Relationship Id="rId6" Type="http://schemas.openxmlformats.org/officeDocument/2006/relationships/image" Target="../media/image32.png"/><Relationship Id="rId15" Type="http://schemas.openxmlformats.org/officeDocument/2006/relationships/slide" Target="slide5.xml"/><Relationship Id="rId23" Type="http://schemas.openxmlformats.org/officeDocument/2006/relationships/image" Target="../media/image230.png"/><Relationship Id="rId28" Type="http://schemas.openxmlformats.org/officeDocument/2006/relationships/customXml" Target="../ink/ink42.xml"/><Relationship Id="rId36" Type="http://schemas.openxmlformats.org/officeDocument/2006/relationships/customXml" Target="../ink/ink46.xml"/><Relationship Id="rId49" Type="http://schemas.openxmlformats.org/officeDocument/2006/relationships/image" Target="../media/image340.png"/><Relationship Id="rId57" Type="http://schemas.openxmlformats.org/officeDocument/2006/relationships/customXml" Target="../ink/ink59.xml"/></Relationships>
</file>

<file path=ppt/slides/_rels/slide11.xml.rels><?xml version="1.0" encoding="UTF-8" standalone="yes"?>
<Relationships xmlns="http://schemas.openxmlformats.org/package/2006/relationships"><Relationship Id="rId8" Type="http://schemas.openxmlformats.org/officeDocument/2006/relationships/image" Target="../media/image52.png"/><Relationship Id="rId3" Type="http://schemas.openxmlformats.org/officeDocument/2006/relationships/customXml" Target="../ink/ink72.xml"/><Relationship Id="rId7" Type="http://schemas.openxmlformats.org/officeDocument/2006/relationships/customXml" Target="../ink/ink74.xml"/><Relationship Id="rId2" Type="http://schemas.openxmlformats.org/officeDocument/2006/relationships/slide" Target="slide8.xml"/><Relationship Id="rId1" Type="http://schemas.openxmlformats.org/officeDocument/2006/relationships/slideLayout" Target="../slideLayouts/slideLayout3.xml"/><Relationship Id="rId6" Type="http://schemas.openxmlformats.org/officeDocument/2006/relationships/image" Target="../media/image51.png"/><Relationship Id="rId5" Type="http://schemas.openxmlformats.org/officeDocument/2006/relationships/customXml" Target="../ink/ink73.xml"/><Relationship Id="rId4" Type="http://schemas.openxmlformats.org/officeDocument/2006/relationships/image" Target="../media/image50.png"/><Relationship Id="rId9" Type="http://schemas.openxmlformats.org/officeDocument/2006/relationships/slide" Target="slide5.xml"/></Relationships>
</file>

<file path=ppt/slides/_rels/slide2.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customXml" Target="../ink/ink1.xml"/><Relationship Id="rId7" Type="http://schemas.openxmlformats.org/officeDocument/2006/relationships/customXml" Target="../ink/ink3.xml"/><Relationship Id="rId12" Type="http://schemas.openxmlformats.org/officeDocument/2006/relationships/image" Target="../media/image12.png"/><Relationship Id="rId2" Type="http://schemas.openxmlformats.org/officeDocument/2006/relationships/image" Target="../media/image7.png"/><Relationship Id="rId1" Type="http://schemas.openxmlformats.org/officeDocument/2006/relationships/slideLayout" Target="../slideLayouts/slideLayout2.xml"/><Relationship Id="rId6" Type="http://schemas.openxmlformats.org/officeDocument/2006/relationships/image" Target="../media/image9.png"/><Relationship Id="rId11" Type="http://schemas.openxmlformats.org/officeDocument/2006/relationships/customXml" Target="../ink/ink5.xml"/><Relationship Id="rId5" Type="http://schemas.openxmlformats.org/officeDocument/2006/relationships/customXml" Target="../ink/ink2.xml"/><Relationship Id="rId10" Type="http://schemas.openxmlformats.org/officeDocument/2006/relationships/image" Target="../media/image11.png"/><Relationship Id="rId4" Type="http://schemas.openxmlformats.org/officeDocument/2006/relationships/image" Target="../media/image8.png"/><Relationship Id="rId9" Type="http://schemas.openxmlformats.org/officeDocument/2006/relationships/customXml" Target="../ink/ink4.xml"/></Relationships>
</file>

<file path=ppt/slides/_rels/slide3.xml.rels><?xml version="1.0" encoding="UTF-8" standalone="yes"?>
<Relationships xmlns="http://schemas.openxmlformats.org/package/2006/relationships"><Relationship Id="rId3" Type="http://schemas.openxmlformats.org/officeDocument/2006/relationships/slide" Target="slide5.xml"/><Relationship Id="rId2" Type="http://schemas.openxmlformats.org/officeDocument/2006/relationships/slide" Target="slide10.xml"/><Relationship Id="rId1" Type="http://schemas.openxmlformats.org/officeDocument/2006/relationships/slideLayout" Target="../slideLayouts/slideLayout1.xml"/><Relationship Id="rId5" Type="http://schemas.openxmlformats.org/officeDocument/2006/relationships/image" Target="../media/image70.png"/><Relationship Id="rId4" Type="http://schemas.openxmlformats.org/officeDocument/2006/relationships/customXml" Target="../ink/ink6.xml"/></Relationships>
</file>

<file path=ppt/slides/_rels/slide4.xml.rels><?xml version="1.0" encoding="UTF-8" standalone="yes"?>
<Relationships xmlns="http://schemas.openxmlformats.org/package/2006/relationships"><Relationship Id="rId8" Type="http://schemas.openxmlformats.org/officeDocument/2006/relationships/customXml" Target="../ink/ink10.xml"/><Relationship Id="rId13" Type="http://schemas.openxmlformats.org/officeDocument/2006/relationships/image" Target="../media/image13.png"/><Relationship Id="rId18" Type="http://schemas.openxmlformats.org/officeDocument/2006/relationships/customXml" Target="../ink/ink15.xml"/><Relationship Id="rId3" Type="http://schemas.openxmlformats.org/officeDocument/2006/relationships/image" Target="../media/image80.png"/><Relationship Id="rId21" Type="http://schemas.openxmlformats.org/officeDocument/2006/relationships/image" Target="../media/image17.png"/><Relationship Id="rId7" Type="http://schemas.openxmlformats.org/officeDocument/2006/relationships/image" Target="../media/image100.png"/><Relationship Id="rId12" Type="http://schemas.openxmlformats.org/officeDocument/2006/relationships/customXml" Target="../ink/ink12.xml"/><Relationship Id="rId17" Type="http://schemas.openxmlformats.org/officeDocument/2006/relationships/image" Target="../media/image15.png"/><Relationship Id="rId2" Type="http://schemas.openxmlformats.org/officeDocument/2006/relationships/customXml" Target="../ink/ink7.xml"/><Relationship Id="rId16" Type="http://schemas.openxmlformats.org/officeDocument/2006/relationships/customXml" Target="../ink/ink14.xml"/><Relationship Id="rId20" Type="http://schemas.openxmlformats.org/officeDocument/2006/relationships/customXml" Target="../ink/ink16.xml"/><Relationship Id="rId1" Type="http://schemas.openxmlformats.org/officeDocument/2006/relationships/slideLayout" Target="../slideLayouts/slideLayout6.xml"/><Relationship Id="rId6" Type="http://schemas.openxmlformats.org/officeDocument/2006/relationships/customXml" Target="../ink/ink9.xml"/><Relationship Id="rId11" Type="http://schemas.openxmlformats.org/officeDocument/2006/relationships/image" Target="../media/image120.png"/><Relationship Id="rId5" Type="http://schemas.openxmlformats.org/officeDocument/2006/relationships/image" Target="../media/image90.png"/><Relationship Id="rId15" Type="http://schemas.openxmlformats.org/officeDocument/2006/relationships/image" Target="../media/image14.png"/><Relationship Id="rId23" Type="http://schemas.openxmlformats.org/officeDocument/2006/relationships/image" Target="../media/image18.png"/><Relationship Id="rId10" Type="http://schemas.openxmlformats.org/officeDocument/2006/relationships/customXml" Target="../ink/ink11.xml"/><Relationship Id="rId19" Type="http://schemas.openxmlformats.org/officeDocument/2006/relationships/image" Target="../media/image16.png"/><Relationship Id="rId4" Type="http://schemas.openxmlformats.org/officeDocument/2006/relationships/customXml" Target="../ink/ink8.xml"/><Relationship Id="rId9" Type="http://schemas.openxmlformats.org/officeDocument/2006/relationships/image" Target="../media/image110.png"/><Relationship Id="rId14" Type="http://schemas.openxmlformats.org/officeDocument/2006/relationships/customXml" Target="../ink/ink13.xml"/><Relationship Id="rId22" Type="http://schemas.openxmlformats.org/officeDocument/2006/relationships/customXml" Target="../ink/ink1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slide" Target="slide7.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customXml" Target="../ink/ink18.xml"/><Relationship Id="rId1" Type="http://schemas.openxmlformats.org/officeDocument/2006/relationships/slideLayout" Target="../slideLayouts/slideLayout6.xml"/><Relationship Id="rId5" Type="http://schemas.openxmlformats.org/officeDocument/2006/relationships/image" Target="../media/image20.png"/><Relationship Id="rId4" Type="http://schemas.openxmlformats.org/officeDocument/2006/relationships/customXml" Target="../ink/ink19.xml"/></Relationships>
</file>

<file path=ppt/slides/_rels/slide8.xml.rels><?xml version="1.0" encoding="UTF-8" standalone="yes"?>
<Relationships xmlns="http://schemas.openxmlformats.org/package/2006/relationships"><Relationship Id="rId8" Type="http://schemas.openxmlformats.org/officeDocument/2006/relationships/customXml" Target="../ink/ink23.xml"/><Relationship Id="rId13" Type="http://schemas.openxmlformats.org/officeDocument/2006/relationships/image" Target="../media/image26.png"/><Relationship Id="rId18" Type="http://schemas.openxmlformats.org/officeDocument/2006/relationships/customXml" Target="../ink/ink28.xml"/><Relationship Id="rId3" Type="http://schemas.openxmlformats.org/officeDocument/2006/relationships/image" Target="../media/image21.png"/><Relationship Id="rId21" Type="http://schemas.openxmlformats.org/officeDocument/2006/relationships/image" Target="../media/image30.png"/><Relationship Id="rId7" Type="http://schemas.openxmlformats.org/officeDocument/2006/relationships/image" Target="../media/image23.png"/><Relationship Id="rId12" Type="http://schemas.openxmlformats.org/officeDocument/2006/relationships/customXml" Target="../ink/ink25.xml"/><Relationship Id="rId17" Type="http://schemas.openxmlformats.org/officeDocument/2006/relationships/image" Target="../media/image28.png"/><Relationship Id="rId2" Type="http://schemas.openxmlformats.org/officeDocument/2006/relationships/customXml" Target="../ink/ink20.xml"/><Relationship Id="rId16" Type="http://schemas.openxmlformats.org/officeDocument/2006/relationships/customXml" Target="../ink/ink27.xml"/><Relationship Id="rId20" Type="http://schemas.openxmlformats.org/officeDocument/2006/relationships/customXml" Target="../ink/ink29.xml"/><Relationship Id="rId1" Type="http://schemas.openxmlformats.org/officeDocument/2006/relationships/slideLayout" Target="../slideLayouts/slideLayout6.xml"/><Relationship Id="rId6" Type="http://schemas.openxmlformats.org/officeDocument/2006/relationships/customXml" Target="../ink/ink22.xml"/><Relationship Id="rId11" Type="http://schemas.openxmlformats.org/officeDocument/2006/relationships/image" Target="../media/image25.png"/><Relationship Id="rId5" Type="http://schemas.openxmlformats.org/officeDocument/2006/relationships/image" Target="../media/image22.png"/><Relationship Id="rId15" Type="http://schemas.openxmlformats.org/officeDocument/2006/relationships/image" Target="../media/image27.png"/><Relationship Id="rId10" Type="http://schemas.openxmlformats.org/officeDocument/2006/relationships/customXml" Target="../ink/ink24.xml"/><Relationship Id="rId19" Type="http://schemas.openxmlformats.org/officeDocument/2006/relationships/image" Target="../media/image29.png"/><Relationship Id="rId4" Type="http://schemas.openxmlformats.org/officeDocument/2006/relationships/customXml" Target="../ink/ink21.xml"/><Relationship Id="rId9" Type="http://schemas.openxmlformats.org/officeDocument/2006/relationships/image" Target="../media/image24.png"/><Relationship Id="rId14" Type="http://schemas.openxmlformats.org/officeDocument/2006/relationships/customXml" Target="../ink/ink26.xml"/></Relationships>
</file>

<file path=ppt/slides/_rels/slide9.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78FD68DA-43BA-4508-8DE2-BA9BB7B2FA5B}"/>
              </a:ext>
            </a:extLst>
          </p:cNvPr>
          <p:cNvSpPr>
            <a:spLocks noGrp="1"/>
          </p:cNvSpPr>
          <p:nvPr>
            <p:ph type="ctrTitle"/>
          </p:nvPr>
        </p:nvSpPr>
        <p:spPr>
          <a:xfrm>
            <a:off x="5289754" y="639097"/>
            <a:ext cx="6253317" cy="3686015"/>
          </a:xfrm>
        </p:spPr>
        <p:txBody>
          <a:bodyPr rtlCol="0">
            <a:normAutofit/>
          </a:bodyPr>
          <a:lstStyle/>
          <a:p>
            <a:r>
              <a:rPr lang="en-US" sz="7200" i="1" dirty="0">
                <a:solidFill>
                  <a:srgbClr val="00B0F0"/>
                </a:solidFill>
              </a:rPr>
              <a:t>Mouse run</a:t>
            </a:r>
            <a:endParaRPr lang="ru" sz="7200" dirty="0">
              <a:solidFill>
                <a:srgbClr val="00B0F0"/>
              </a:solidFill>
            </a:endParaRPr>
          </a:p>
        </p:txBody>
      </p:sp>
      <p:sp>
        <p:nvSpPr>
          <p:cNvPr id="3" name="Подзаголовок 2">
            <a:extLst>
              <a:ext uri="{FF2B5EF4-FFF2-40B4-BE49-F238E27FC236}">
                <a16:creationId xmlns:a16="http://schemas.microsoft.com/office/drawing/2014/main" id="{A8E9CFF2-3777-4FF4-A759-8491175B0B7C}"/>
              </a:ext>
            </a:extLst>
          </p:cNvPr>
          <p:cNvSpPr>
            <a:spLocks noGrp="1"/>
          </p:cNvSpPr>
          <p:nvPr>
            <p:ph type="subTitle" idx="1"/>
          </p:nvPr>
        </p:nvSpPr>
        <p:spPr>
          <a:xfrm>
            <a:off x="5289753" y="4672739"/>
            <a:ext cx="6269347" cy="1021498"/>
          </a:xfrm>
        </p:spPr>
        <p:txBody>
          <a:bodyPr rtlCol="0">
            <a:normAutofit/>
          </a:bodyPr>
          <a:lstStyle/>
          <a:p>
            <a:pPr rtl="0"/>
            <a:r>
              <a:rPr lang="en-US" sz="2400" dirty="0">
                <a:solidFill>
                  <a:schemeClr val="tx1">
                    <a:lumMod val="85000"/>
                    <a:lumOff val="15000"/>
                  </a:schemeClr>
                </a:solidFill>
              </a:rPr>
              <a:t>Demo</a:t>
            </a:r>
          </a:p>
          <a:p>
            <a:pPr rtl="0"/>
            <a:r>
              <a:rPr lang="en-US" sz="2400">
                <a:solidFill>
                  <a:schemeClr val="tx1">
                    <a:lumMod val="85000"/>
                    <a:lumOff val="15000"/>
                  </a:schemeClr>
                </a:solidFill>
              </a:rPr>
              <a:t>Version</a:t>
            </a:r>
            <a:r>
              <a:rPr lang="en-US" sz="2400">
                <a:solidFill>
                  <a:schemeClr val="tx1">
                    <a:lumMod val="85000"/>
                    <a:lumOff val="15000"/>
                  </a:schemeClr>
                </a:solidFill>
                <a:sym typeface="Wingdings" panose="05000000000000000000" pitchFamily="2" charset="2"/>
              </a:rPr>
              <a:t>: (0.2)</a:t>
            </a:r>
            <a:endParaRPr lang="ru" sz="2400" dirty="0">
              <a:solidFill>
                <a:schemeClr val="tx1">
                  <a:lumMod val="85000"/>
                  <a:lumOff val="15000"/>
                </a:schemeClr>
              </a:solidFill>
            </a:endParaRPr>
          </a:p>
        </p:txBody>
      </p:sp>
      <p:pic>
        <p:nvPicPr>
          <p:cNvPr id="5" name="Рисунок 4" descr="Изображение здания, места для сидения, скамейки, вид сбоку&#10;&#10;Автоматически созданное описание">
            <a:extLst>
              <a:ext uri="{FF2B5EF4-FFF2-40B4-BE49-F238E27FC236}">
                <a16:creationId xmlns:a16="http://schemas.microsoft.com/office/drawing/2014/main" id="{282CF6DD-7FE8-4063-9551-1B7BBCE92ABE}"/>
              </a:ext>
            </a:extLst>
          </p:cNvPr>
          <p:cNvPicPr>
            <a:picLocks noChangeAspect="1"/>
          </p:cNvPicPr>
          <p:nvPr/>
        </p:nvPicPr>
        <p:blipFill rotWithShape="1">
          <a:blip r:embed="rId2">
            <a:extLst>
              <a:ext uri="{28A0092B-C50C-407E-A947-70E740481C1C}">
                <a14:useLocalDpi xmlns:a14="http://schemas.microsoft.com/office/drawing/2010/main" val="0"/>
              </a:ext>
            </a:extLst>
          </a:blip>
          <a:srcRect/>
          <a:stretch/>
        </p:blipFill>
        <p:spPr>
          <a:xfrm>
            <a:off x="-1" y="1"/>
            <a:ext cx="4635315" cy="6857999"/>
          </a:xfrm>
          <a:prstGeom prst="rect">
            <a:avLst/>
          </a:prstGeom>
        </p:spPr>
      </p:pic>
      <p:sp>
        <p:nvSpPr>
          <p:cNvPr id="4" name="Овал 3">
            <a:hlinkClick r:id="rId3" action="ppaction://hlinksldjump"/>
            <a:extLst>
              <a:ext uri="{FF2B5EF4-FFF2-40B4-BE49-F238E27FC236}">
                <a16:creationId xmlns:a16="http://schemas.microsoft.com/office/drawing/2014/main" id="{DB5985EC-FF1C-49A4-B4D8-B45450CFF768}"/>
              </a:ext>
            </a:extLst>
          </p:cNvPr>
          <p:cNvSpPr/>
          <p:nvPr/>
        </p:nvSpPr>
        <p:spPr>
          <a:xfrm>
            <a:off x="376518" y="3021106"/>
            <a:ext cx="1613647" cy="1477819"/>
          </a:xfrm>
          <a:prstGeom prst="ellipse">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ru-RU" dirty="0"/>
              <a:t>начать</a:t>
            </a:r>
          </a:p>
        </p:txBody>
      </p:sp>
    </p:spTree>
    <p:extLst>
      <p:ext uri="{BB962C8B-B14F-4D97-AF65-F5344CB8AC3E}">
        <p14:creationId xmlns:p14="http://schemas.microsoft.com/office/powerpoint/2010/main" val="404373782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 name="Диагональная полоса 97">
            <a:hlinkHover r:id="rId2" action="ppaction://hlinksldjump"/>
            <a:extLst>
              <a:ext uri="{FF2B5EF4-FFF2-40B4-BE49-F238E27FC236}">
                <a16:creationId xmlns:a16="http://schemas.microsoft.com/office/drawing/2014/main" id="{6590D511-4321-4E8D-BF5E-4650001B14A3}"/>
              </a:ext>
            </a:extLst>
          </p:cNvPr>
          <p:cNvSpPr/>
          <p:nvPr/>
        </p:nvSpPr>
        <p:spPr>
          <a:xfrm rot="592899">
            <a:off x="5298161" y="224219"/>
            <a:ext cx="429115" cy="6148360"/>
          </a:xfrm>
          <a:prstGeom prst="diagStrip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chemeClr val="tx1"/>
              </a:solidFill>
            </a:endParaRPr>
          </a:p>
        </p:txBody>
      </p:sp>
      <p:sp>
        <p:nvSpPr>
          <p:cNvPr id="97" name="Диагональная полоса 96">
            <a:hlinkHover r:id="rId2" action="ppaction://hlinksldjump"/>
            <a:extLst>
              <a:ext uri="{FF2B5EF4-FFF2-40B4-BE49-F238E27FC236}">
                <a16:creationId xmlns:a16="http://schemas.microsoft.com/office/drawing/2014/main" id="{A2600AFB-FDCF-4836-83E3-7F2C9A38C320}"/>
              </a:ext>
            </a:extLst>
          </p:cNvPr>
          <p:cNvSpPr/>
          <p:nvPr/>
        </p:nvSpPr>
        <p:spPr>
          <a:xfrm rot="592899">
            <a:off x="8373973" y="108826"/>
            <a:ext cx="429115" cy="6148360"/>
          </a:xfrm>
          <a:prstGeom prst="diagStrip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chemeClr val="tx1"/>
              </a:solidFill>
            </a:endParaRPr>
          </a:p>
        </p:txBody>
      </p:sp>
      <p:sp>
        <p:nvSpPr>
          <p:cNvPr id="2" name="Заголовок 1">
            <a:extLst>
              <a:ext uri="{FF2B5EF4-FFF2-40B4-BE49-F238E27FC236}">
                <a16:creationId xmlns:a16="http://schemas.microsoft.com/office/drawing/2014/main" id="{04B08ABE-E501-4237-A9E8-1188A9D3AACE}"/>
              </a:ext>
            </a:extLst>
          </p:cNvPr>
          <p:cNvSpPr>
            <a:spLocks noGrp="1"/>
          </p:cNvSpPr>
          <p:nvPr>
            <p:ph type="title"/>
          </p:nvPr>
        </p:nvSpPr>
        <p:spPr>
          <a:xfrm>
            <a:off x="1097280" y="-2370328"/>
            <a:ext cx="10058400" cy="3566160"/>
          </a:xfrm>
        </p:spPr>
        <p:txBody>
          <a:bodyPr/>
          <a:lstStyle/>
          <a:p>
            <a:r>
              <a:rPr lang="en-US" dirty="0">
                <a:highlight>
                  <a:srgbClr val="FF0000"/>
                </a:highlight>
              </a:rPr>
              <a:t>Error\Error\Error\Error\Error</a:t>
            </a:r>
            <a:endParaRPr lang="ru-RU" dirty="0">
              <a:highlight>
                <a:srgbClr val="FF0000"/>
              </a:highlight>
            </a:endParaRPr>
          </a:p>
        </p:txBody>
      </p:sp>
      <p:sp>
        <p:nvSpPr>
          <p:cNvPr id="3" name="Текст 2">
            <a:extLst>
              <a:ext uri="{FF2B5EF4-FFF2-40B4-BE49-F238E27FC236}">
                <a16:creationId xmlns:a16="http://schemas.microsoft.com/office/drawing/2014/main" id="{3EF7FF8A-3625-4252-9588-4817B3E59CBE}"/>
              </a:ext>
            </a:extLst>
          </p:cNvPr>
          <p:cNvSpPr>
            <a:spLocks noGrp="1"/>
          </p:cNvSpPr>
          <p:nvPr>
            <p:ph type="body" idx="1"/>
          </p:nvPr>
        </p:nvSpPr>
        <p:spPr>
          <a:xfrm>
            <a:off x="1066800" y="5875338"/>
            <a:ext cx="10058400" cy="1143000"/>
          </a:xfrm>
        </p:spPr>
        <p:txBody>
          <a:bodyPr>
            <a:normAutofit fontScale="55000" lnSpcReduction="20000"/>
          </a:bodyPr>
          <a:lstStyle/>
          <a:p>
            <a:r>
              <a:rPr lang="ru-RU" dirty="0" err="1"/>
              <a:t>УмриУмриУмриУмри</a:t>
            </a:r>
            <a:endParaRPr lang="ru-RU" dirty="0"/>
          </a:p>
          <a:p>
            <a:r>
              <a:rPr lang="ru-RU" dirty="0"/>
              <a:t>Умри</a:t>
            </a:r>
          </a:p>
          <a:p>
            <a:endParaRPr lang="ru-RU" dirty="0"/>
          </a:p>
          <a:p>
            <a:r>
              <a:rPr lang="ru-RU" dirty="0"/>
              <a:t>Умри</a:t>
            </a:r>
          </a:p>
          <a:p>
            <a:endParaRPr lang="ru-RU" dirty="0"/>
          </a:p>
        </p:txBody>
      </p:sp>
      <p:sp>
        <p:nvSpPr>
          <p:cNvPr id="4" name="Дата 3">
            <a:extLst>
              <a:ext uri="{FF2B5EF4-FFF2-40B4-BE49-F238E27FC236}">
                <a16:creationId xmlns:a16="http://schemas.microsoft.com/office/drawing/2014/main" id="{B710D68E-2081-4015-9AEE-4296D85E5CB0}"/>
              </a:ext>
            </a:extLst>
          </p:cNvPr>
          <p:cNvSpPr>
            <a:spLocks noGrp="1"/>
          </p:cNvSpPr>
          <p:nvPr>
            <p:ph type="dt" sz="half" idx="10"/>
          </p:nvPr>
        </p:nvSpPr>
        <p:spPr/>
        <p:txBody>
          <a:bodyPr/>
          <a:lstStyle/>
          <a:p>
            <a:pPr rtl="0"/>
            <a:fld id="{33EFA117-2261-4A1D-8BE7-0B7E6A1366C0}" type="datetime1">
              <a:rPr lang="ru-RU" smtClean="0"/>
              <a:t>10.11.2024</a:t>
            </a:fld>
            <a:endParaRPr lang="en-US" dirty="0"/>
          </a:p>
        </p:txBody>
      </p:sp>
      <mc:AlternateContent xmlns:mc="http://schemas.openxmlformats.org/markup-compatibility/2006" xmlns:p14="http://schemas.microsoft.com/office/powerpoint/2010/main" xmlns:aink="http://schemas.microsoft.com/office/drawing/2016/ink">
        <mc:Choice Requires="p14 aink">
          <p:contentPart p14:bwMode="auto" r:id="rId3">
            <p14:nvContentPartPr>
              <p14:cNvPr id="13" name="Рукописный ввод 12">
                <a:extLst>
                  <a:ext uri="{FF2B5EF4-FFF2-40B4-BE49-F238E27FC236}">
                    <a16:creationId xmlns:a16="http://schemas.microsoft.com/office/drawing/2014/main" id="{F816A60B-F427-4CA2-847D-4375857042AB}"/>
                  </a:ext>
                </a:extLst>
              </p14:cNvPr>
              <p14:cNvContentPartPr/>
              <p14:nvPr/>
            </p14:nvContentPartPr>
            <p14:xfrm rot="15595361">
              <a:off x="411842" y="527634"/>
              <a:ext cx="774000" cy="1295280"/>
            </p14:xfrm>
          </p:contentPart>
        </mc:Choice>
        <mc:Fallback xmlns="">
          <p:pic>
            <p:nvPicPr>
              <p:cNvPr id="13" name="Рукописный ввод 12">
                <a:extLst>
                  <a:ext uri="{FF2B5EF4-FFF2-40B4-BE49-F238E27FC236}">
                    <a16:creationId xmlns:a16="http://schemas.microsoft.com/office/drawing/2014/main" id="{F816A60B-F427-4CA2-847D-4375857042AB}"/>
                  </a:ext>
                </a:extLst>
              </p:cNvPr>
              <p:cNvPicPr/>
              <p:nvPr/>
            </p:nvPicPr>
            <p:blipFill>
              <a:blip r:embed="rId4"/>
              <a:stretch>
                <a:fillRect/>
              </a:stretch>
            </p:blipFill>
            <p:spPr>
              <a:xfrm rot="15595361">
                <a:off x="348871" y="464652"/>
                <a:ext cx="899582" cy="1420885"/>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5">
            <p14:nvContentPartPr>
              <p14:cNvPr id="16" name="Рукописный ввод 15">
                <a:extLst>
                  <a:ext uri="{FF2B5EF4-FFF2-40B4-BE49-F238E27FC236}">
                    <a16:creationId xmlns:a16="http://schemas.microsoft.com/office/drawing/2014/main" id="{FBE16ED8-BC21-4B5F-9CB8-C64B1E390ABC}"/>
                  </a:ext>
                </a:extLst>
              </p14:cNvPr>
              <p14:cNvContentPartPr/>
              <p14:nvPr/>
            </p14:nvContentPartPr>
            <p14:xfrm rot="15595361">
              <a:off x="411842" y="1608525"/>
              <a:ext cx="774000" cy="1295280"/>
            </p14:xfrm>
          </p:contentPart>
        </mc:Choice>
        <mc:Fallback xmlns="">
          <p:pic>
            <p:nvPicPr>
              <p:cNvPr id="16" name="Рукописный ввод 15">
                <a:extLst>
                  <a:ext uri="{FF2B5EF4-FFF2-40B4-BE49-F238E27FC236}">
                    <a16:creationId xmlns:a16="http://schemas.microsoft.com/office/drawing/2014/main" id="{FBE16ED8-BC21-4B5F-9CB8-C64B1E390ABC}"/>
                  </a:ext>
                </a:extLst>
              </p:cNvPr>
              <p:cNvPicPr/>
              <p:nvPr/>
            </p:nvPicPr>
            <p:blipFill>
              <a:blip r:embed="rId6"/>
              <a:stretch>
                <a:fillRect/>
              </a:stretch>
            </p:blipFill>
            <p:spPr>
              <a:xfrm rot="15595361">
                <a:off x="348871" y="1545543"/>
                <a:ext cx="899582" cy="1420885"/>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7">
            <p14:nvContentPartPr>
              <p14:cNvPr id="17" name="Рукописный ввод 16">
                <a:extLst>
                  <a:ext uri="{FF2B5EF4-FFF2-40B4-BE49-F238E27FC236}">
                    <a16:creationId xmlns:a16="http://schemas.microsoft.com/office/drawing/2014/main" id="{2AF9969A-DFFB-4E27-9C30-301A4B05995D}"/>
                  </a:ext>
                </a:extLst>
              </p14:cNvPr>
              <p14:cNvContentPartPr/>
              <p14:nvPr/>
            </p14:nvContentPartPr>
            <p14:xfrm rot="15595361">
              <a:off x="411842" y="2845764"/>
              <a:ext cx="774000" cy="1295280"/>
            </p14:xfrm>
          </p:contentPart>
        </mc:Choice>
        <mc:Fallback xmlns="">
          <p:pic>
            <p:nvPicPr>
              <p:cNvPr id="17" name="Рукописный ввод 16">
                <a:extLst>
                  <a:ext uri="{FF2B5EF4-FFF2-40B4-BE49-F238E27FC236}">
                    <a16:creationId xmlns:a16="http://schemas.microsoft.com/office/drawing/2014/main" id="{2AF9969A-DFFB-4E27-9C30-301A4B05995D}"/>
                  </a:ext>
                </a:extLst>
              </p:cNvPr>
              <p:cNvPicPr/>
              <p:nvPr/>
            </p:nvPicPr>
            <p:blipFill>
              <a:blip r:embed="rId8"/>
              <a:stretch>
                <a:fillRect/>
              </a:stretch>
            </p:blipFill>
            <p:spPr>
              <a:xfrm rot="15595361">
                <a:off x="348871" y="2782782"/>
                <a:ext cx="899582" cy="1420885"/>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9">
            <p14:nvContentPartPr>
              <p14:cNvPr id="18" name="Рукописный ввод 17">
                <a:extLst>
                  <a:ext uri="{FF2B5EF4-FFF2-40B4-BE49-F238E27FC236}">
                    <a16:creationId xmlns:a16="http://schemas.microsoft.com/office/drawing/2014/main" id="{04494C60-C76F-4F97-B3E0-B1CB3CA0BC3C}"/>
                  </a:ext>
                </a:extLst>
              </p14:cNvPr>
              <p14:cNvContentPartPr/>
              <p14:nvPr/>
            </p14:nvContentPartPr>
            <p14:xfrm rot="15595361">
              <a:off x="342231" y="3967184"/>
              <a:ext cx="774000" cy="1295280"/>
            </p14:xfrm>
          </p:contentPart>
        </mc:Choice>
        <mc:Fallback xmlns="">
          <p:pic>
            <p:nvPicPr>
              <p:cNvPr id="18" name="Рукописный ввод 17">
                <a:extLst>
                  <a:ext uri="{FF2B5EF4-FFF2-40B4-BE49-F238E27FC236}">
                    <a16:creationId xmlns:a16="http://schemas.microsoft.com/office/drawing/2014/main" id="{04494C60-C76F-4F97-B3E0-B1CB3CA0BC3C}"/>
                  </a:ext>
                </a:extLst>
              </p:cNvPr>
              <p:cNvPicPr/>
              <p:nvPr/>
            </p:nvPicPr>
            <p:blipFill>
              <a:blip r:embed="rId10"/>
              <a:stretch>
                <a:fillRect/>
              </a:stretch>
            </p:blipFill>
            <p:spPr>
              <a:xfrm rot="15595361">
                <a:off x="279260" y="3904202"/>
                <a:ext cx="899582" cy="1420885"/>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11">
            <p14:nvContentPartPr>
              <p14:cNvPr id="19" name="Рукописный ввод 18">
                <a:extLst>
                  <a:ext uri="{FF2B5EF4-FFF2-40B4-BE49-F238E27FC236}">
                    <a16:creationId xmlns:a16="http://schemas.microsoft.com/office/drawing/2014/main" id="{994848B6-2BDA-4EC7-B160-A4C9B280D807}"/>
                  </a:ext>
                </a:extLst>
              </p14:cNvPr>
              <p14:cNvContentPartPr/>
              <p14:nvPr/>
            </p14:nvContentPartPr>
            <p14:xfrm>
              <a:off x="1378360" y="100040"/>
              <a:ext cx="3887640" cy="450000"/>
            </p14:xfrm>
          </p:contentPart>
        </mc:Choice>
        <mc:Fallback xmlns="">
          <p:pic>
            <p:nvPicPr>
              <p:cNvPr id="19" name="Рукописный ввод 18">
                <a:extLst>
                  <a:ext uri="{FF2B5EF4-FFF2-40B4-BE49-F238E27FC236}">
                    <a16:creationId xmlns:a16="http://schemas.microsoft.com/office/drawing/2014/main" id="{994848B6-2BDA-4EC7-B160-A4C9B280D807}"/>
                  </a:ext>
                </a:extLst>
              </p:cNvPr>
              <p:cNvPicPr/>
              <p:nvPr/>
            </p:nvPicPr>
            <p:blipFill>
              <a:blip r:embed="rId12"/>
              <a:stretch>
                <a:fillRect/>
              </a:stretch>
            </p:blipFill>
            <p:spPr>
              <a:xfrm>
                <a:off x="1315360" y="37400"/>
                <a:ext cx="4013280" cy="575640"/>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13">
            <p14:nvContentPartPr>
              <p14:cNvPr id="20" name="Рукописный ввод 19">
                <a:extLst>
                  <a:ext uri="{FF2B5EF4-FFF2-40B4-BE49-F238E27FC236}">
                    <a16:creationId xmlns:a16="http://schemas.microsoft.com/office/drawing/2014/main" id="{0D29AC10-CBD4-4D18-8FC4-DC41E01C9813}"/>
                  </a:ext>
                </a:extLst>
              </p14:cNvPr>
              <p14:cNvContentPartPr/>
              <p14:nvPr/>
            </p14:nvContentPartPr>
            <p14:xfrm>
              <a:off x="3626920" y="263840"/>
              <a:ext cx="360" cy="360"/>
            </p14:xfrm>
          </p:contentPart>
        </mc:Choice>
        <mc:Fallback xmlns="">
          <p:pic>
            <p:nvPicPr>
              <p:cNvPr id="20" name="Рукописный ввод 19">
                <a:extLst>
                  <a:ext uri="{FF2B5EF4-FFF2-40B4-BE49-F238E27FC236}">
                    <a16:creationId xmlns:a16="http://schemas.microsoft.com/office/drawing/2014/main" id="{0D29AC10-CBD4-4D18-8FC4-DC41E01C9813}"/>
                  </a:ext>
                </a:extLst>
              </p:cNvPr>
              <p:cNvPicPr/>
              <p:nvPr/>
            </p:nvPicPr>
            <p:blipFill>
              <a:blip r:embed="rId14"/>
              <a:stretch>
                <a:fillRect/>
              </a:stretch>
            </p:blipFill>
            <p:spPr>
              <a:xfrm>
                <a:off x="3563920" y="200840"/>
                <a:ext cx="126000" cy="126000"/>
              </a:xfrm>
              <a:prstGeom prst="rect">
                <a:avLst/>
              </a:prstGeom>
            </p:spPr>
          </p:pic>
        </mc:Fallback>
      </mc:AlternateContent>
      <p:sp>
        <p:nvSpPr>
          <p:cNvPr id="29" name="Прямоугольник 28">
            <a:hlinkHover r:id="rId15" action="ppaction://hlinksldjump"/>
            <a:extLst>
              <a:ext uri="{FF2B5EF4-FFF2-40B4-BE49-F238E27FC236}">
                <a16:creationId xmlns:a16="http://schemas.microsoft.com/office/drawing/2014/main" id="{B2D71087-1402-4BD3-B312-769128787449}"/>
              </a:ext>
            </a:extLst>
          </p:cNvPr>
          <p:cNvSpPr/>
          <p:nvPr/>
        </p:nvSpPr>
        <p:spPr>
          <a:xfrm>
            <a:off x="10652825" y="1198476"/>
            <a:ext cx="1313411" cy="264705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grpSp>
        <p:nvGrpSpPr>
          <p:cNvPr id="41" name="Группа 40">
            <a:extLst>
              <a:ext uri="{FF2B5EF4-FFF2-40B4-BE49-F238E27FC236}">
                <a16:creationId xmlns:a16="http://schemas.microsoft.com/office/drawing/2014/main" id="{1649D012-F713-4805-9795-6499608730ED}"/>
              </a:ext>
            </a:extLst>
          </p:cNvPr>
          <p:cNvGrpSpPr/>
          <p:nvPr/>
        </p:nvGrpSpPr>
        <p:grpSpPr>
          <a:xfrm>
            <a:off x="10776550" y="1395007"/>
            <a:ext cx="1065960" cy="965880"/>
            <a:chOff x="10881131" y="1994662"/>
            <a:chExt cx="1065960" cy="965880"/>
          </a:xfrm>
        </p:grpSpPr>
        <mc:AlternateContent xmlns:mc="http://schemas.openxmlformats.org/markup-compatibility/2006" xmlns:p14="http://schemas.microsoft.com/office/powerpoint/2010/main" xmlns:aink="http://schemas.microsoft.com/office/drawing/2016/ink">
          <mc:Choice Requires="p14 aink">
            <p:contentPart p14:bwMode="auto" r:id="rId16">
              <p14:nvContentPartPr>
                <p14:cNvPr id="30" name="Рукописный ввод 29">
                  <a:extLst>
                    <a:ext uri="{FF2B5EF4-FFF2-40B4-BE49-F238E27FC236}">
                      <a16:creationId xmlns:a16="http://schemas.microsoft.com/office/drawing/2014/main" id="{A5F1BD5B-0221-4EE1-B29D-AA7124C65757}"/>
                    </a:ext>
                  </a:extLst>
                </p14:cNvPr>
                <p14:cNvContentPartPr/>
                <p14:nvPr/>
              </p14:nvContentPartPr>
              <p14:xfrm>
                <a:off x="10882211" y="2036062"/>
                <a:ext cx="173880" cy="333360"/>
              </p14:xfrm>
            </p:contentPart>
          </mc:Choice>
          <mc:Fallback xmlns="">
            <p:pic>
              <p:nvPicPr>
                <p:cNvPr id="30" name="Рукописный ввод 29">
                  <a:extLst>
                    <a:ext uri="{FF2B5EF4-FFF2-40B4-BE49-F238E27FC236}">
                      <a16:creationId xmlns:a16="http://schemas.microsoft.com/office/drawing/2014/main" id="{A5F1BD5B-0221-4EE1-B29D-AA7124C65757}"/>
                    </a:ext>
                  </a:extLst>
                </p:cNvPr>
                <p:cNvPicPr/>
                <p:nvPr/>
              </p:nvPicPr>
              <p:blipFill>
                <a:blip r:embed="rId17"/>
                <a:stretch>
                  <a:fillRect/>
                </a:stretch>
              </p:blipFill>
              <p:spPr>
                <a:xfrm>
                  <a:off x="10819211" y="1973422"/>
                  <a:ext cx="299520" cy="459000"/>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18">
              <p14:nvContentPartPr>
                <p14:cNvPr id="31" name="Рукописный ввод 30">
                  <a:extLst>
                    <a:ext uri="{FF2B5EF4-FFF2-40B4-BE49-F238E27FC236}">
                      <a16:creationId xmlns:a16="http://schemas.microsoft.com/office/drawing/2014/main" id="{77FE6D2A-8624-4F04-8F78-0071C926F2B8}"/>
                    </a:ext>
                  </a:extLst>
                </p14:cNvPr>
                <p14:cNvContentPartPr/>
                <p14:nvPr/>
              </p14:nvContentPartPr>
              <p14:xfrm>
                <a:off x="10881131" y="2376982"/>
                <a:ext cx="188280" cy="140400"/>
              </p14:xfrm>
            </p:contentPart>
          </mc:Choice>
          <mc:Fallback xmlns="">
            <p:pic>
              <p:nvPicPr>
                <p:cNvPr id="31" name="Рукописный ввод 30">
                  <a:extLst>
                    <a:ext uri="{FF2B5EF4-FFF2-40B4-BE49-F238E27FC236}">
                      <a16:creationId xmlns:a16="http://schemas.microsoft.com/office/drawing/2014/main" id="{77FE6D2A-8624-4F04-8F78-0071C926F2B8}"/>
                    </a:ext>
                  </a:extLst>
                </p:cNvPr>
                <p:cNvPicPr/>
                <p:nvPr/>
              </p:nvPicPr>
              <p:blipFill>
                <a:blip r:embed="rId19"/>
                <a:stretch>
                  <a:fillRect/>
                </a:stretch>
              </p:blipFill>
              <p:spPr>
                <a:xfrm>
                  <a:off x="10818131" y="2314342"/>
                  <a:ext cx="313920" cy="266040"/>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20">
              <p14:nvContentPartPr>
                <p14:cNvPr id="32" name="Рукописный ввод 31">
                  <a:extLst>
                    <a:ext uri="{FF2B5EF4-FFF2-40B4-BE49-F238E27FC236}">
                      <a16:creationId xmlns:a16="http://schemas.microsoft.com/office/drawing/2014/main" id="{7135B338-324E-4CAE-910E-13C0BE83FB48}"/>
                    </a:ext>
                  </a:extLst>
                </p14:cNvPr>
                <p14:cNvContentPartPr/>
                <p14:nvPr/>
              </p14:nvContentPartPr>
              <p14:xfrm>
                <a:off x="11013971" y="2202742"/>
                <a:ext cx="124560" cy="59760"/>
              </p14:xfrm>
            </p:contentPart>
          </mc:Choice>
          <mc:Fallback xmlns="">
            <p:pic>
              <p:nvPicPr>
                <p:cNvPr id="32" name="Рукописный ввод 31">
                  <a:extLst>
                    <a:ext uri="{FF2B5EF4-FFF2-40B4-BE49-F238E27FC236}">
                      <a16:creationId xmlns:a16="http://schemas.microsoft.com/office/drawing/2014/main" id="{7135B338-324E-4CAE-910E-13C0BE83FB48}"/>
                    </a:ext>
                  </a:extLst>
                </p:cNvPr>
                <p:cNvPicPr/>
                <p:nvPr/>
              </p:nvPicPr>
              <p:blipFill>
                <a:blip r:embed="rId21"/>
                <a:stretch>
                  <a:fillRect/>
                </a:stretch>
              </p:blipFill>
              <p:spPr>
                <a:xfrm>
                  <a:off x="10950971" y="2139742"/>
                  <a:ext cx="250200" cy="185400"/>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22">
              <p14:nvContentPartPr>
                <p14:cNvPr id="33" name="Рукописный ввод 32">
                  <a:extLst>
                    <a:ext uri="{FF2B5EF4-FFF2-40B4-BE49-F238E27FC236}">
                      <a16:creationId xmlns:a16="http://schemas.microsoft.com/office/drawing/2014/main" id="{DCDBC5FD-D51C-4DC0-92DE-D56E5A570CB3}"/>
                    </a:ext>
                  </a:extLst>
                </p14:cNvPr>
                <p14:cNvContentPartPr/>
                <p14:nvPr/>
              </p14:nvContentPartPr>
              <p14:xfrm>
                <a:off x="11013971" y="1994662"/>
                <a:ext cx="352080" cy="67320"/>
              </p14:xfrm>
            </p:contentPart>
          </mc:Choice>
          <mc:Fallback xmlns="">
            <p:pic>
              <p:nvPicPr>
                <p:cNvPr id="33" name="Рукописный ввод 32">
                  <a:extLst>
                    <a:ext uri="{FF2B5EF4-FFF2-40B4-BE49-F238E27FC236}">
                      <a16:creationId xmlns:a16="http://schemas.microsoft.com/office/drawing/2014/main" id="{DCDBC5FD-D51C-4DC0-92DE-D56E5A570CB3}"/>
                    </a:ext>
                  </a:extLst>
                </p:cNvPr>
                <p:cNvPicPr/>
                <p:nvPr/>
              </p:nvPicPr>
              <p:blipFill>
                <a:blip r:embed="rId23"/>
                <a:stretch>
                  <a:fillRect/>
                </a:stretch>
              </p:blipFill>
              <p:spPr>
                <a:xfrm>
                  <a:off x="10950971" y="1932022"/>
                  <a:ext cx="477720" cy="192960"/>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24">
              <p14:nvContentPartPr>
                <p14:cNvPr id="34" name="Рукописный ввод 33">
                  <a:extLst>
                    <a:ext uri="{FF2B5EF4-FFF2-40B4-BE49-F238E27FC236}">
                      <a16:creationId xmlns:a16="http://schemas.microsoft.com/office/drawing/2014/main" id="{C8C463B4-8091-46C8-8342-D48041F93288}"/>
                    </a:ext>
                  </a:extLst>
                </p14:cNvPr>
                <p14:cNvContentPartPr/>
                <p14:nvPr/>
              </p14:nvContentPartPr>
              <p14:xfrm>
                <a:off x="11386211" y="2268982"/>
                <a:ext cx="101880" cy="104040"/>
              </p14:xfrm>
            </p:contentPart>
          </mc:Choice>
          <mc:Fallback xmlns="">
            <p:pic>
              <p:nvPicPr>
                <p:cNvPr id="34" name="Рукописный ввод 33">
                  <a:extLst>
                    <a:ext uri="{FF2B5EF4-FFF2-40B4-BE49-F238E27FC236}">
                      <a16:creationId xmlns:a16="http://schemas.microsoft.com/office/drawing/2014/main" id="{C8C463B4-8091-46C8-8342-D48041F93288}"/>
                    </a:ext>
                  </a:extLst>
                </p:cNvPr>
                <p:cNvPicPr/>
                <p:nvPr/>
              </p:nvPicPr>
              <p:blipFill>
                <a:blip r:embed="rId25"/>
                <a:stretch>
                  <a:fillRect/>
                </a:stretch>
              </p:blipFill>
              <p:spPr>
                <a:xfrm>
                  <a:off x="11323211" y="2205982"/>
                  <a:ext cx="227520" cy="229680"/>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26">
              <p14:nvContentPartPr>
                <p14:cNvPr id="35" name="Рукописный ввод 34">
                  <a:extLst>
                    <a:ext uri="{FF2B5EF4-FFF2-40B4-BE49-F238E27FC236}">
                      <a16:creationId xmlns:a16="http://schemas.microsoft.com/office/drawing/2014/main" id="{85991F2A-4723-4B94-9807-7D5FF110269E}"/>
                    </a:ext>
                  </a:extLst>
                </p14:cNvPr>
                <p14:cNvContentPartPr/>
                <p14:nvPr/>
              </p14:nvContentPartPr>
              <p14:xfrm>
                <a:off x="11078411" y="2402182"/>
                <a:ext cx="276840" cy="182880"/>
              </p14:xfrm>
            </p:contentPart>
          </mc:Choice>
          <mc:Fallback xmlns="">
            <p:pic>
              <p:nvPicPr>
                <p:cNvPr id="35" name="Рукописный ввод 34">
                  <a:extLst>
                    <a:ext uri="{FF2B5EF4-FFF2-40B4-BE49-F238E27FC236}">
                      <a16:creationId xmlns:a16="http://schemas.microsoft.com/office/drawing/2014/main" id="{85991F2A-4723-4B94-9807-7D5FF110269E}"/>
                    </a:ext>
                  </a:extLst>
                </p:cNvPr>
                <p:cNvPicPr/>
                <p:nvPr/>
              </p:nvPicPr>
              <p:blipFill>
                <a:blip r:embed="rId27"/>
                <a:stretch>
                  <a:fillRect/>
                </a:stretch>
              </p:blipFill>
              <p:spPr>
                <a:xfrm>
                  <a:off x="11015771" y="2339182"/>
                  <a:ext cx="402480" cy="308520"/>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28">
              <p14:nvContentPartPr>
                <p14:cNvPr id="36" name="Рукописный ввод 35">
                  <a:extLst>
                    <a:ext uri="{FF2B5EF4-FFF2-40B4-BE49-F238E27FC236}">
                      <a16:creationId xmlns:a16="http://schemas.microsoft.com/office/drawing/2014/main" id="{2F6ABD31-FFDD-4A05-A4E1-0027492BDEB1}"/>
                    </a:ext>
                  </a:extLst>
                </p14:cNvPr>
                <p14:cNvContentPartPr/>
                <p14:nvPr/>
              </p14:nvContentPartPr>
              <p14:xfrm>
                <a:off x="11280011" y="2252422"/>
                <a:ext cx="59040" cy="298800"/>
              </p14:xfrm>
            </p:contentPart>
          </mc:Choice>
          <mc:Fallback xmlns="">
            <p:pic>
              <p:nvPicPr>
                <p:cNvPr id="36" name="Рукописный ввод 35">
                  <a:extLst>
                    <a:ext uri="{FF2B5EF4-FFF2-40B4-BE49-F238E27FC236}">
                      <a16:creationId xmlns:a16="http://schemas.microsoft.com/office/drawing/2014/main" id="{2F6ABD31-FFDD-4A05-A4E1-0027492BDEB1}"/>
                    </a:ext>
                  </a:extLst>
                </p:cNvPr>
                <p:cNvPicPr/>
                <p:nvPr/>
              </p:nvPicPr>
              <p:blipFill>
                <a:blip r:embed="rId29"/>
                <a:stretch>
                  <a:fillRect/>
                </a:stretch>
              </p:blipFill>
              <p:spPr>
                <a:xfrm>
                  <a:off x="11217371" y="2189422"/>
                  <a:ext cx="184680" cy="424440"/>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30">
              <p14:nvContentPartPr>
                <p14:cNvPr id="37" name="Рукописный ввод 36">
                  <a:extLst>
                    <a:ext uri="{FF2B5EF4-FFF2-40B4-BE49-F238E27FC236}">
                      <a16:creationId xmlns:a16="http://schemas.microsoft.com/office/drawing/2014/main" id="{8E2F4E75-9BA5-4281-ABAF-4CD14893CB33}"/>
                    </a:ext>
                  </a:extLst>
                </p14:cNvPr>
                <p14:cNvContentPartPr/>
                <p14:nvPr/>
              </p14:nvContentPartPr>
              <p14:xfrm>
                <a:off x="11438771" y="2468422"/>
                <a:ext cx="173880" cy="228600"/>
              </p14:xfrm>
            </p:contentPart>
          </mc:Choice>
          <mc:Fallback xmlns="">
            <p:pic>
              <p:nvPicPr>
                <p:cNvPr id="37" name="Рукописный ввод 36">
                  <a:extLst>
                    <a:ext uri="{FF2B5EF4-FFF2-40B4-BE49-F238E27FC236}">
                      <a16:creationId xmlns:a16="http://schemas.microsoft.com/office/drawing/2014/main" id="{8E2F4E75-9BA5-4281-ABAF-4CD14893CB33}"/>
                    </a:ext>
                  </a:extLst>
                </p:cNvPr>
                <p:cNvPicPr/>
                <p:nvPr/>
              </p:nvPicPr>
              <p:blipFill>
                <a:blip r:embed="rId31"/>
                <a:stretch>
                  <a:fillRect/>
                </a:stretch>
              </p:blipFill>
              <p:spPr>
                <a:xfrm>
                  <a:off x="11376131" y="2405782"/>
                  <a:ext cx="299520" cy="354240"/>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32">
              <p14:nvContentPartPr>
                <p14:cNvPr id="38" name="Рукописный ввод 37">
                  <a:extLst>
                    <a:ext uri="{FF2B5EF4-FFF2-40B4-BE49-F238E27FC236}">
                      <a16:creationId xmlns:a16="http://schemas.microsoft.com/office/drawing/2014/main" id="{D5BE647B-DF2C-4937-B033-1922C784F76D}"/>
                    </a:ext>
                  </a:extLst>
                </p14:cNvPr>
                <p14:cNvContentPartPr/>
                <p14:nvPr/>
              </p14:nvContentPartPr>
              <p14:xfrm>
                <a:off x="11812091" y="2210662"/>
                <a:ext cx="360" cy="360"/>
              </p14:xfrm>
            </p:contentPart>
          </mc:Choice>
          <mc:Fallback xmlns="">
            <p:pic>
              <p:nvPicPr>
                <p:cNvPr id="38" name="Рукописный ввод 37">
                  <a:extLst>
                    <a:ext uri="{FF2B5EF4-FFF2-40B4-BE49-F238E27FC236}">
                      <a16:creationId xmlns:a16="http://schemas.microsoft.com/office/drawing/2014/main" id="{D5BE647B-DF2C-4937-B033-1922C784F76D}"/>
                    </a:ext>
                  </a:extLst>
                </p:cNvPr>
                <p:cNvPicPr/>
                <p:nvPr/>
              </p:nvPicPr>
              <p:blipFill>
                <a:blip r:embed="rId33"/>
                <a:stretch>
                  <a:fillRect/>
                </a:stretch>
              </p:blipFill>
              <p:spPr>
                <a:xfrm>
                  <a:off x="11749091" y="2148022"/>
                  <a:ext cx="126000" cy="126000"/>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34">
              <p14:nvContentPartPr>
                <p14:cNvPr id="39" name="Рукописный ввод 38">
                  <a:extLst>
                    <a:ext uri="{FF2B5EF4-FFF2-40B4-BE49-F238E27FC236}">
                      <a16:creationId xmlns:a16="http://schemas.microsoft.com/office/drawing/2014/main" id="{3CF23B9D-E909-452D-851B-55DB4FE39CDF}"/>
                    </a:ext>
                  </a:extLst>
                </p14:cNvPr>
                <p14:cNvContentPartPr/>
                <p14:nvPr/>
              </p14:nvContentPartPr>
              <p14:xfrm>
                <a:off x="11611211" y="2518462"/>
                <a:ext cx="267840" cy="442080"/>
              </p14:xfrm>
            </p:contentPart>
          </mc:Choice>
          <mc:Fallback xmlns="">
            <p:pic>
              <p:nvPicPr>
                <p:cNvPr id="39" name="Рукописный ввод 38">
                  <a:extLst>
                    <a:ext uri="{FF2B5EF4-FFF2-40B4-BE49-F238E27FC236}">
                      <a16:creationId xmlns:a16="http://schemas.microsoft.com/office/drawing/2014/main" id="{3CF23B9D-E909-452D-851B-55DB4FE39CDF}"/>
                    </a:ext>
                  </a:extLst>
                </p:cNvPr>
                <p:cNvPicPr/>
                <p:nvPr/>
              </p:nvPicPr>
              <p:blipFill>
                <a:blip r:embed="rId35"/>
                <a:stretch>
                  <a:fillRect/>
                </a:stretch>
              </p:blipFill>
              <p:spPr>
                <a:xfrm>
                  <a:off x="11548211" y="2455462"/>
                  <a:ext cx="393480" cy="567720"/>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36">
              <p14:nvContentPartPr>
                <p14:cNvPr id="40" name="Рукописный ввод 39">
                  <a:extLst>
                    <a:ext uri="{FF2B5EF4-FFF2-40B4-BE49-F238E27FC236}">
                      <a16:creationId xmlns:a16="http://schemas.microsoft.com/office/drawing/2014/main" id="{C81DC35F-CCA9-4213-91CA-F7D62F31BF51}"/>
                    </a:ext>
                  </a:extLst>
                </p14:cNvPr>
                <p14:cNvContentPartPr/>
                <p14:nvPr/>
              </p14:nvContentPartPr>
              <p14:xfrm>
                <a:off x="11703731" y="2584702"/>
                <a:ext cx="243360" cy="42120"/>
              </p14:xfrm>
            </p:contentPart>
          </mc:Choice>
          <mc:Fallback xmlns="">
            <p:pic>
              <p:nvPicPr>
                <p:cNvPr id="40" name="Рукописный ввод 39">
                  <a:extLst>
                    <a:ext uri="{FF2B5EF4-FFF2-40B4-BE49-F238E27FC236}">
                      <a16:creationId xmlns:a16="http://schemas.microsoft.com/office/drawing/2014/main" id="{C81DC35F-CCA9-4213-91CA-F7D62F31BF51}"/>
                    </a:ext>
                  </a:extLst>
                </p:cNvPr>
                <p:cNvPicPr/>
                <p:nvPr/>
              </p:nvPicPr>
              <p:blipFill>
                <a:blip r:embed="rId37"/>
                <a:stretch>
                  <a:fillRect/>
                </a:stretch>
              </p:blipFill>
              <p:spPr>
                <a:xfrm>
                  <a:off x="11641091" y="2521702"/>
                  <a:ext cx="369000" cy="167760"/>
                </a:xfrm>
                <a:prstGeom prst="rect">
                  <a:avLst/>
                </a:prstGeom>
              </p:spPr>
            </p:pic>
          </mc:Fallback>
        </mc:AlternateContent>
      </p:grpSp>
      <p:sp>
        <p:nvSpPr>
          <p:cNvPr id="45" name="Диагональная полоса 44">
            <a:hlinkHover r:id="rId2" action="ppaction://hlinksldjump"/>
            <a:extLst>
              <a:ext uri="{FF2B5EF4-FFF2-40B4-BE49-F238E27FC236}">
                <a16:creationId xmlns:a16="http://schemas.microsoft.com/office/drawing/2014/main" id="{54F38274-9813-495C-9DC1-78FEEB09E8B3}"/>
              </a:ext>
            </a:extLst>
          </p:cNvPr>
          <p:cNvSpPr/>
          <p:nvPr/>
        </p:nvSpPr>
        <p:spPr>
          <a:xfrm rot="592899">
            <a:off x="2713066" y="-113639"/>
            <a:ext cx="429115" cy="6148360"/>
          </a:xfrm>
          <a:prstGeom prst="diagStrip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chemeClr val="tx1"/>
              </a:solidFill>
            </a:endParaRPr>
          </a:p>
        </p:txBody>
      </p:sp>
      <p:sp>
        <p:nvSpPr>
          <p:cNvPr id="46" name="Овал 45">
            <a:hlinkClick r:id="" action="ppaction://hlinkshowjump?jump=firstslide"/>
            <a:hlinkHover r:id="rId2" action="ppaction://hlinksldjump"/>
            <a:extLst>
              <a:ext uri="{FF2B5EF4-FFF2-40B4-BE49-F238E27FC236}">
                <a16:creationId xmlns:a16="http://schemas.microsoft.com/office/drawing/2014/main" id="{2B91C8B2-F7B1-4034-B54D-0B790DE2A654}"/>
              </a:ext>
            </a:extLst>
          </p:cNvPr>
          <p:cNvSpPr/>
          <p:nvPr/>
        </p:nvSpPr>
        <p:spPr>
          <a:xfrm rot="20609542">
            <a:off x="266988" y="955368"/>
            <a:ext cx="1058267" cy="441423"/>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47" name="Овал 46">
            <a:hlinkHover r:id="rId2" action="ppaction://hlinksldjump"/>
            <a:extLst>
              <a:ext uri="{FF2B5EF4-FFF2-40B4-BE49-F238E27FC236}">
                <a16:creationId xmlns:a16="http://schemas.microsoft.com/office/drawing/2014/main" id="{F74A49B9-83D1-4FC0-8F81-89832EFD961B}"/>
              </a:ext>
            </a:extLst>
          </p:cNvPr>
          <p:cNvSpPr/>
          <p:nvPr/>
        </p:nvSpPr>
        <p:spPr>
          <a:xfrm rot="20609542">
            <a:off x="210470" y="4365060"/>
            <a:ext cx="1058267" cy="441423"/>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48" name="Овал 47">
            <a:hlinkClick r:id="" action="ppaction://hlinkshowjump?jump=nextslide"/>
            <a:hlinkHover r:id="rId2" action="ppaction://hlinksldjump"/>
            <a:extLst>
              <a:ext uri="{FF2B5EF4-FFF2-40B4-BE49-F238E27FC236}">
                <a16:creationId xmlns:a16="http://schemas.microsoft.com/office/drawing/2014/main" id="{FBEC68AF-82A5-4711-A667-3C1C21A5CD19}"/>
              </a:ext>
            </a:extLst>
          </p:cNvPr>
          <p:cNvSpPr/>
          <p:nvPr/>
        </p:nvSpPr>
        <p:spPr>
          <a:xfrm rot="20609542">
            <a:off x="264741" y="3272693"/>
            <a:ext cx="1058267" cy="441423"/>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49" name="Овал 48">
            <a:hlinkHover r:id="rId2" action="ppaction://hlinksldjump"/>
            <a:extLst>
              <a:ext uri="{FF2B5EF4-FFF2-40B4-BE49-F238E27FC236}">
                <a16:creationId xmlns:a16="http://schemas.microsoft.com/office/drawing/2014/main" id="{E980D708-05DA-422D-9A15-DD6C7AE4714F}"/>
              </a:ext>
            </a:extLst>
          </p:cNvPr>
          <p:cNvSpPr/>
          <p:nvPr/>
        </p:nvSpPr>
        <p:spPr>
          <a:xfrm rot="20609542">
            <a:off x="270808" y="2019200"/>
            <a:ext cx="1058267" cy="441423"/>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mc:AlternateContent xmlns:mc="http://schemas.openxmlformats.org/markup-compatibility/2006" xmlns:p14="http://schemas.microsoft.com/office/powerpoint/2010/main" xmlns:aink="http://schemas.microsoft.com/office/drawing/2016/ink">
        <mc:Choice Requires="p14 aink">
          <p:contentPart p14:bwMode="auto" r:id="rId38">
            <p14:nvContentPartPr>
              <p14:cNvPr id="73" name="Рукописный ввод 72">
                <a:extLst>
                  <a:ext uri="{FF2B5EF4-FFF2-40B4-BE49-F238E27FC236}">
                    <a16:creationId xmlns:a16="http://schemas.microsoft.com/office/drawing/2014/main" id="{B7626744-1AF2-428F-B88E-8F9FD9E365F7}"/>
                  </a:ext>
                </a:extLst>
              </p14:cNvPr>
              <p14:cNvContentPartPr/>
              <p14:nvPr/>
            </p14:nvContentPartPr>
            <p14:xfrm>
              <a:off x="4102442" y="87526"/>
              <a:ext cx="3887640" cy="450000"/>
            </p14:xfrm>
          </p:contentPart>
        </mc:Choice>
        <mc:Fallback xmlns="">
          <p:pic>
            <p:nvPicPr>
              <p:cNvPr id="73" name="Рукописный ввод 72">
                <a:extLst>
                  <a:ext uri="{FF2B5EF4-FFF2-40B4-BE49-F238E27FC236}">
                    <a16:creationId xmlns:a16="http://schemas.microsoft.com/office/drawing/2014/main" id="{B7626744-1AF2-428F-B88E-8F9FD9E365F7}"/>
                  </a:ext>
                </a:extLst>
              </p:cNvPr>
              <p:cNvPicPr/>
              <p:nvPr/>
            </p:nvPicPr>
            <p:blipFill>
              <a:blip r:embed="rId39"/>
              <a:stretch>
                <a:fillRect/>
              </a:stretch>
            </p:blipFill>
            <p:spPr>
              <a:xfrm>
                <a:off x="4039442" y="24526"/>
                <a:ext cx="4013280" cy="575640"/>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40">
            <p14:nvContentPartPr>
              <p14:cNvPr id="79" name="Рукописный ввод 78">
                <a:extLst>
                  <a:ext uri="{FF2B5EF4-FFF2-40B4-BE49-F238E27FC236}">
                    <a16:creationId xmlns:a16="http://schemas.microsoft.com/office/drawing/2014/main" id="{849EF293-C765-43F6-B014-AB080FFF370A}"/>
                  </a:ext>
                </a:extLst>
              </p14:cNvPr>
              <p14:cNvContentPartPr/>
              <p14:nvPr/>
            </p14:nvContentPartPr>
            <p14:xfrm>
              <a:off x="7343280" y="79589"/>
              <a:ext cx="3887640" cy="450000"/>
            </p14:xfrm>
          </p:contentPart>
        </mc:Choice>
        <mc:Fallback xmlns="">
          <p:pic>
            <p:nvPicPr>
              <p:cNvPr id="79" name="Рукописный ввод 78">
                <a:extLst>
                  <a:ext uri="{FF2B5EF4-FFF2-40B4-BE49-F238E27FC236}">
                    <a16:creationId xmlns:a16="http://schemas.microsoft.com/office/drawing/2014/main" id="{849EF293-C765-43F6-B014-AB080FFF370A}"/>
                  </a:ext>
                </a:extLst>
              </p:cNvPr>
              <p:cNvPicPr/>
              <p:nvPr/>
            </p:nvPicPr>
            <p:blipFill>
              <a:blip r:embed="rId41"/>
              <a:stretch>
                <a:fillRect/>
              </a:stretch>
            </p:blipFill>
            <p:spPr>
              <a:xfrm>
                <a:off x="7280280" y="16589"/>
                <a:ext cx="4013280" cy="575640"/>
              </a:xfrm>
              <a:prstGeom prst="rect">
                <a:avLst/>
              </a:prstGeom>
            </p:spPr>
          </p:pic>
        </mc:Fallback>
      </mc:AlternateContent>
      <p:grpSp>
        <p:nvGrpSpPr>
          <p:cNvPr id="102" name="Группа 101">
            <a:extLst>
              <a:ext uri="{FF2B5EF4-FFF2-40B4-BE49-F238E27FC236}">
                <a16:creationId xmlns:a16="http://schemas.microsoft.com/office/drawing/2014/main" id="{F4FB5822-3D03-4089-989D-DB161690960C}"/>
              </a:ext>
            </a:extLst>
          </p:cNvPr>
          <p:cNvGrpSpPr/>
          <p:nvPr/>
        </p:nvGrpSpPr>
        <p:grpSpPr>
          <a:xfrm>
            <a:off x="3828178" y="-933039"/>
            <a:ext cx="3009240" cy="7787160"/>
            <a:chOff x="6576760" y="-2413840"/>
            <a:chExt cx="3009240" cy="7787160"/>
          </a:xfrm>
        </p:grpSpPr>
        <mc:AlternateContent xmlns:mc="http://schemas.openxmlformats.org/markup-compatibility/2006" xmlns:p14="http://schemas.microsoft.com/office/powerpoint/2010/main" xmlns:aink="http://schemas.microsoft.com/office/drawing/2016/ink">
          <mc:Choice Requires="p14 aink">
            <p:contentPart p14:bwMode="auto" r:id="rId42">
              <p14:nvContentPartPr>
                <p14:cNvPr id="103" name="Рукописный ввод 102">
                  <a:extLst>
                    <a:ext uri="{FF2B5EF4-FFF2-40B4-BE49-F238E27FC236}">
                      <a16:creationId xmlns:a16="http://schemas.microsoft.com/office/drawing/2014/main" id="{9832CEC2-C86B-48FC-B6A2-308B540186AD}"/>
                    </a:ext>
                  </a:extLst>
                </p14:cNvPr>
                <p14:cNvContentPartPr/>
                <p14:nvPr/>
              </p14:nvContentPartPr>
              <p14:xfrm>
                <a:off x="6576760" y="1411880"/>
                <a:ext cx="1652400" cy="3764160"/>
              </p14:xfrm>
            </p:contentPart>
          </mc:Choice>
          <mc:Fallback xmlns="">
            <p:pic>
              <p:nvPicPr>
                <p:cNvPr id="22" name="Рукописный ввод 21">
                  <a:extLst>
                    <a:ext uri="{FF2B5EF4-FFF2-40B4-BE49-F238E27FC236}">
                      <a16:creationId xmlns:a16="http://schemas.microsoft.com/office/drawing/2014/main" id="{78B6B98C-44C4-4750-85A2-56356F7AF6B2}"/>
                    </a:ext>
                  </a:extLst>
                </p:cNvPr>
                <p:cNvPicPr/>
                <p:nvPr/>
              </p:nvPicPr>
              <p:blipFill>
                <a:blip r:embed="rId43"/>
                <a:stretch>
                  <a:fillRect/>
                </a:stretch>
              </p:blipFill>
              <p:spPr>
                <a:xfrm>
                  <a:off x="6514120" y="1349240"/>
                  <a:ext cx="1778040" cy="3889800"/>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44">
              <p14:nvContentPartPr>
                <p14:cNvPr id="104" name="Рукописный ввод 103">
                  <a:extLst>
                    <a:ext uri="{FF2B5EF4-FFF2-40B4-BE49-F238E27FC236}">
                      <a16:creationId xmlns:a16="http://schemas.microsoft.com/office/drawing/2014/main" id="{3630961F-22EF-450B-9B32-480F728A1FBB}"/>
                    </a:ext>
                  </a:extLst>
                </p14:cNvPr>
                <p14:cNvContentPartPr/>
                <p14:nvPr/>
              </p14:nvContentPartPr>
              <p14:xfrm>
                <a:off x="7310440" y="4246520"/>
                <a:ext cx="117360" cy="770760"/>
              </p14:xfrm>
            </p:contentPart>
          </mc:Choice>
          <mc:Fallback xmlns="">
            <p:pic>
              <p:nvPicPr>
                <p:cNvPr id="23" name="Рукописный ввод 22">
                  <a:extLst>
                    <a:ext uri="{FF2B5EF4-FFF2-40B4-BE49-F238E27FC236}">
                      <a16:creationId xmlns:a16="http://schemas.microsoft.com/office/drawing/2014/main" id="{3D73DDEF-51CF-46EB-BF47-2C430F616868}"/>
                    </a:ext>
                  </a:extLst>
                </p:cNvPr>
                <p:cNvPicPr/>
                <p:nvPr/>
              </p:nvPicPr>
              <p:blipFill>
                <a:blip r:embed="rId45"/>
                <a:stretch>
                  <a:fillRect/>
                </a:stretch>
              </p:blipFill>
              <p:spPr>
                <a:xfrm>
                  <a:off x="7247440" y="4183880"/>
                  <a:ext cx="243000" cy="896400"/>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46">
              <p14:nvContentPartPr>
                <p14:cNvPr id="105" name="Рукописный ввод 104">
                  <a:extLst>
                    <a:ext uri="{FF2B5EF4-FFF2-40B4-BE49-F238E27FC236}">
                      <a16:creationId xmlns:a16="http://schemas.microsoft.com/office/drawing/2014/main" id="{8536E65F-9FE0-47EA-B8D1-6BF2C48BDA76}"/>
                    </a:ext>
                  </a:extLst>
                </p14:cNvPr>
                <p14:cNvContentPartPr/>
                <p14:nvPr/>
              </p14:nvContentPartPr>
              <p14:xfrm>
                <a:off x="7436800" y="4205840"/>
                <a:ext cx="641880" cy="1167480"/>
              </p14:xfrm>
            </p:contentPart>
          </mc:Choice>
          <mc:Fallback xmlns="">
            <p:pic>
              <p:nvPicPr>
                <p:cNvPr id="24" name="Рукописный ввод 23">
                  <a:extLst>
                    <a:ext uri="{FF2B5EF4-FFF2-40B4-BE49-F238E27FC236}">
                      <a16:creationId xmlns:a16="http://schemas.microsoft.com/office/drawing/2014/main" id="{5AA2ABDD-8E92-4481-ACDA-7311081AFFD8}"/>
                    </a:ext>
                  </a:extLst>
                </p:cNvPr>
                <p:cNvPicPr/>
                <p:nvPr/>
              </p:nvPicPr>
              <p:blipFill>
                <a:blip r:embed="rId47"/>
                <a:stretch>
                  <a:fillRect/>
                </a:stretch>
              </p:blipFill>
              <p:spPr>
                <a:xfrm>
                  <a:off x="7374160" y="4143200"/>
                  <a:ext cx="767520" cy="1293120"/>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48">
              <p14:nvContentPartPr>
                <p14:cNvPr id="106" name="Рукописный ввод 105">
                  <a:extLst>
                    <a:ext uri="{FF2B5EF4-FFF2-40B4-BE49-F238E27FC236}">
                      <a16:creationId xmlns:a16="http://schemas.microsoft.com/office/drawing/2014/main" id="{359F1D9B-4749-417C-824E-99352F874145}"/>
                    </a:ext>
                  </a:extLst>
                </p14:cNvPr>
                <p14:cNvContentPartPr/>
                <p14:nvPr/>
              </p14:nvContentPartPr>
              <p14:xfrm>
                <a:off x="7486840" y="-2413840"/>
                <a:ext cx="2099160" cy="6787440"/>
              </p14:xfrm>
            </p:contentPart>
          </mc:Choice>
          <mc:Fallback xmlns="">
            <p:pic>
              <p:nvPicPr>
                <p:cNvPr id="26" name="Рукописный ввод 25">
                  <a:extLst>
                    <a:ext uri="{FF2B5EF4-FFF2-40B4-BE49-F238E27FC236}">
                      <a16:creationId xmlns:a16="http://schemas.microsoft.com/office/drawing/2014/main" id="{6B85767E-4B75-4ACD-9525-368C6715E9BD}"/>
                    </a:ext>
                  </a:extLst>
                </p:cNvPr>
                <p:cNvPicPr/>
                <p:nvPr/>
              </p:nvPicPr>
              <p:blipFill>
                <a:blip r:embed="rId49"/>
                <a:stretch>
                  <a:fillRect/>
                </a:stretch>
              </p:blipFill>
              <p:spPr>
                <a:xfrm>
                  <a:off x="7424200" y="-2476840"/>
                  <a:ext cx="2224800" cy="6913080"/>
                </a:xfrm>
                <a:prstGeom prst="rect">
                  <a:avLst/>
                </a:prstGeom>
              </p:spPr>
            </p:pic>
          </mc:Fallback>
        </mc:AlternateContent>
      </p:grpSp>
      <p:grpSp>
        <p:nvGrpSpPr>
          <p:cNvPr id="107" name="Группа 106">
            <a:extLst>
              <a:ext uri="{FF2B5EF4-FFF2-40B4-BE49-F238E27FC236}">
                <a16:creationId xmlns:a16="http://schemas.microsoft.com/office/drawing/2014/main" id="{D6291A54-2BAA-44E7-BD29-3C04554E3D69}"/>
              </a:ext>
            </a:extLst>
          </p:cNvPr>
          <p:cNvGrpSpPr/>
          <p:nvPr/>
        </p:nvGrpSpPr>
        <p:grpSpPr>
          <a:xfrm>
            <a:off x="6813486" y="-736775"/>
            <a:ext cx="3029829" cy="7839561"/>
            <a:chOff x="6576760" y="-2466241"/>
            <a:chExt cx="3029829" cy="7839561"/>
          </a:xfrm>
        </p:grpSpPr>
        <mc:AlternateContent xmlns:mc="http://schemas.openxmlformats.org/markup-compatibility/2006" xmlns:p14="http://schemas.microsoft.com/office/powerpoint/2010/main" xmlns:aink="http://schemas.microsoft.com/office/drawing/2016/ink">
          <mc:Choice Requires="p14 aink">
            <p:contentPart p14:bwMode="auto" r:id="rId50">
              <p14:nvContentPartPr>
                <p14:cNvPr id="108" name="Рукописный ввод 107">
                  <a:extLst>
                    <a:ext uri="{FF2B5EF4-FFF2-40B4-BE49-F238E27FC236}">
                      <a16:creationId xmlns:a16="http://schemas.microsoft.com/office/drawing/2014/main" id="{C1E23C5D-3ABA-42B6-B36B-78FC17CCE20B}"/>
                    </a:ext>
                  </a:extLst>
                </p14:cNvPr>
                <p14:cNvContentPartPr/>
                <p14:nvPr/>
              </p14:nvContentPartPr>
              <p14:xfrm>
                <a:off x="6576760" y="1411880"/>
                <a:ext cx="1652400" cy="3764160"/>
              </p14:xfrm>
            </p:contentPart>
          </mc:Choice>
          <mc:Fallback xmlns="">
            <p:pic>
              <p:nvPicPr>
                <p:cNvPr id="22" name="Рукописный ввод 21">
                  <a:extLst>
                    <a:ext uri="{FF2B5EF4-FFF2-40B4-BE49-F238E27FC236}">
                      <a16:creationId xmlns:a16="http://schemas.microsoft.com/office/drawing/2014/main" id="{78B6B98C-44C4-4750-85A2-56356F7AF6B2}"/>
                    </a:ext>
                  </a:extLst>
                </p:cNvPr>
                <p:cNvPicPr/>
                <p:nvPr/>
              </p:nvPicPr>
              <p:blipFill>
                <a:blip r:embed="rId43"/>
                <a:stretch>
                  <a:fillRect/>
                </a:stretch>
              </p:blipFill>
              <p:spPr>
                <a:xfrm>
                  <a:off x="6514120" y="1349240"/>
                  <a:ext cx="1778040" cy="3889800"/>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51">
              <p14:nvContentPartPr>
                <p14:cNvPr id="109" name="Рукописный ввод 108">
                  <a:extLst>
                    <a:ext uri="{FF2B5EF4-FFF2-40B4-BE49-F238E27FC236}">
                      <a16:creationId xmlns:a16="http://schemas.microsoft.com/office/drawing/2014/main" id="{ACFC8758-D78D-4B5A-8BC2-6D5221837167}"/>
                    </a:ext>
                  </a:extLst>
                </p14:cNvPr>
                <p14:cNvContentPartPr/>
                <p14:nvPr/>
              </p14:nvContentPartPr>
              <p14:xfrm>
                <a:off x="7310440" y="4246520"/>
                <a:ext cx="117360" cy="770760"/>
              </p14:xfrm>
            </p:contentPart>
          </mc:Choice>
          <mc:Fallback xmlns="">
            <p:pic>
              <p:nvPicPr>
                <p:cNvPr id="23" name="Рукописный ввод 22">
                  <a:extLst>
                    <a:ext uri="{FF2B5EF4-FFF2-40B4-BE49-F238E27FC236}">
                      <a16:creationId xmlns:a16="http://schemas.microsoft.com/office/drawing/2014/main" id="{3D73DDEF-51CF-46EB-BF47-2C430F616868}"/>
                    </a:ext>
                  </a:extLst>
                </p:cNvPr>
                <p:cNvPicPr/>
                <p:nvPr/>
              </p:nvPicPr>
              <p:blipFill>
                <a:blip r:embed="rId45"/>
                <a:stretch>
                  <a:fillRect/>
                </a:stretch>
              </p:blipFill>
              <p:spPr>
                <a:xfrm>
                  <a:off x="7247440" y="4183880"/>
                  <a:ext cx="243000" cy="896400"/>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52">
              <p14:nvContentPartPr>
                <p14:cNvPr id="110" name="Рукописный ввод 109">
                  <a:extLst>
                    <a:ext uri="{FF2B5EF4-FFF2-40B4-BE49-F238E27FC236}">
                      <a16:creationId xmlns:a16="http://schemas.microsoft.com/office/drawing/2014/main" id="{9EC649D4-24DF-4F35-AEC6-EBDCC57F39E0}"/>
                    </a:ext>
                  </a:extLst>
                </p14:cNvPr>
                <p14:cNvContentPartPr/>
                <p14:nvPr/>
              </p14:nvContentPartPr>
              <p14:xfrm>
                <a:off x="7436800" y="4205840"/>
                <a:ext cx="641880" cy="1167480"/>
              </p14:xfrm>
            </p:contentPart>
          </mc:Choice>
          <mc:Fallback xmlns="">
            <p:pic>
              <p:nvPicPr>
                <p:cNvPr id="24" name="Рукописный ввод 23">
                  <a:extLst>
                    <a:ext uri="{FF2B5EF4-FFF2-40B4-BE49-F238E27FC236}">
                      <a16:creationId xmlns:a16="http://schemas.microsoft.com/office/drawing/2014/main" id="{5AA2ABDD-8E92-4481-ACDA-7311081AFFD8}"/>
                    </a:ext>
                  </a:extLst>
                </p:cNvPr>
                <p:cNvPicPr/>
                <p:nvPr/>
              </p:nvPicPr>
              <p:blipFill>
                <a:blip r:embed="rId47"/>
                <a:stretch>
                  <a:fillRect/>
                </a:stretch>
              </p:blipFill>
              <p:spPr>
                <a:xfrm>
                  <a:off x="7374160" y="4143200"/>
                  <a:ext cx="767520" cy="1293120"/>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53">
              <p14:nvContentPartPr>
                <p14:cNvPr id="111" name="Рукописный ввод 110">
                  <a:extLst>
                    <a:ext uri="{FF2B5EF4-FFF2-40B4-BE49-F238E27FC236}">
                      <a16:creationId xmlns:a16="http://schemas.microsoft.com/office/drawing/2014/main" id="{676837DE-D761-47FA-98C1-FA9BE3052887}"/>
                    </a:ext>
                  </a:extLst>
                </p14:cNvPr>
                <p14:cNvContentPartPr/>
                <p14:nvPr/>
              </p14:nvContentPartPr>
              <p14:xfrm>
                <a:off x="7507429" y="-2466241"/>
                <a:ext cx="2099160" cy="6787440"/>
              </p14:xfrm>
            </p:contentPart>
          </mc:Choice>
          <mc:Fallback xmlns="">
            <p:pic>
              <p:nvPicPr>
                <p:cNvPr id="111" name="Рукописный ввод 110">
                  <a:extLst>
                    <a:ext uri="{FF2B5EF4-FFF2-40B4-BE49-F238E27FC236}">
                      <a16:creationId xmlns:a16="http://schemas.microsoft.com/office/drawing/2014/main" id="{676837DE-D761-47FA-98C1-FA9BE3052887}"/>
                    </a:ext>
                  </a:extLst>
                </p:cNvPr>
                <p:cNvPicPr/>
                <p:nvPr/>
              </p:nvPicPr>
              <p:blipFill>
                <a:blip r:embed="rId54"/>
                <a:stretch>
                  <a:fillRect/>
                </a:stretch>
              </p:blipFill>
              <p:spPr>
                <a:xfrm>
                  <a:off x="7444429" y="-2529241"/>
                  <a:ext cx="2224800" cy="6913080"/>
                </a:xfrm>
                <a:prstGeom prst="rect">
                  <a:avLst/>
                </a:prstGeom>
              </p:spPr>
            </p:pic>
          </mc:Fallback>
        </mc:AlternateContent>
      </p:grpSp>
      <p:grpSp>
        <p:nvGrpSpPr>
          <p:cNvPr id="112" name="Группа 111">
            <a:extLst>
              <a:ext uri="{FF2B5EF4-FFF2-40B4-BE49-F238E27FC236}">
                <a16:creationId xmlns:a16="http://schemas.microsoft.com/office/drawing/2014/main" id="{3A5D8DD8-B8FD-4A11-BE8E-F901A16679BF}"/>
              </a:ext>
            </a:extLst>
          </p:cNvPr>
          <p:cNvGrpSpPr/>
          <p:nvPr/>
        </p:nvGrpSpPr>
        <p:grpSpPr>
          <a:xfrm>
            <a:off x="1167513" y="-1153809"/>
            <a:ext cx="2982167" cy="7861446"/>
            <a:chOff x="6576760" y="-2488126"/>
            <a:chExt cx="2982167" cy="7861446"/>
          </a:xfrm>
        </p:grpSpPr>
        <mc:AlternateContent xmlns:mc="http://schemas.openxmlformats.org/markup-compatibility/2006" xmlns:p14="http://schemas.microsoft.com/office/powerpoint/2010/main" xmlns:aink="http://schemas.microsoft.com/office/drawing/2016/ink">
          <mc:Choice Requires="p14 aink">
            <p:contentPart p14:bwMode="auto" r:id="rId55">
              <p14:nvContentPartPr>
                <p14:cNvPr id="113" name="Рукописный ввод 112">
                  <a:extLst>
                    <a:ext uri="{FF2B5EF4-FFF2-40B4-BE49-F238E27FC236}">
                      <a16:creationId xmlns:a16="http://schemas.microsoft.com/office/drawing/2014/main" id="{2C99425D-8BB3-49FC-9E9A-4853E71A5777}"/>
                    </a:ext>
                  </a:extLst>
                </p14:cNvPr>
                <p14:cNvContentPartPr/>
                <p14:nvPr/>
              </p14:nvContentPartPr>
              <p14:xfrm>
                <a:off x="6576760" y="1411880"/>
                <a:ext cx="1652400" cy="3764160"/>
              </p14:xfrm>
            </p:contentPart>
          </mc:Choice>
          <mc:Fallback xmlns="">
            <p:pic>
              <p:nvPicPr>
                <p:cNvPr id="22" name="Рукописный ввод 21">
                  <a:extLst>
                    <a:ext uri="{FF2B5EF4-FFF2-40B4-BE49-F238E27FC236}">
                      <a16:creationId xmlns:a16="http://schemas.microsoft.com/office/drawing/2014/main" id="{78B6B98C-44C4-4750-85A2-56356F7AF6B2}"/>
                    </a:ext>
                  </a:extLst>
                </p:cNvPr>
                <p:cNvPicPr/>
                <p:nvPr/>
              </p:nvPicPr>
              <p:blipFill>
                <a:blip r:embed="rId43"/>
                <a:stretch>
                  <a:fillRect/>
                </a:stretch>
              </p:blipFill>
              <p:spPr>
                <a:xfrm>
                  <a:off x="6514120" y="1349240"/>
                  <a:ext cx="1778040" cy="3889800"/>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56">
              <p14:nvContentPartPr>
                <p14:cNvPr id="114" name="Рукописный ввод 113">
                  <a:extLst>
                    <a:ext uri="{FF2B5EF4-FFF2-40B4-BE49-F238E27FC236}">
                      <a16:creationId xmlns:a16="http://schemas.microsoft.com/office/drawing/2014/main" id="{685FA5C1-653C-42C4-A742-D40D27C049DB}"/>
                    </a:ext>
                  </a:extLst>
                </p14:cNvPr>
                <p14:cNvContentPartPr/>
                <p14:nvPr/>
              </p14:nvContentPartPr>
              <p14:xfrm>
                <a:off x="7310440" y="4246520"/>
                <a:ext cx="117360" cy="770760"/>
              </p14:xfrm>
            </p:contentPart>
          </mc:Choice>
          <mc:Fallback xmlns="">
            <p:pic>
              <p:nvPicPr>
                <p:cNvPr id="23" name="Рукописный ввод 22">
                  <a:extLst>
                    <a:ext uri="{FF2B5EF4-FFF2-40B4-BE49-F238E27FC236}">
                      <a16:creationId xmlns:a16="http://schemas.microsoft.com/office/drawing/2014/main" id="{3D73DDEF-51CF-46EB-BF47-2C430F616868}"/>
                    </a:ext>
                  </a:extLst>
                </p:cNvPr>
                <p:cNvPicPr/>
                <p:nvPr/>
              </p:nvPicPr>
              <p:blipFill>
                <a:blip r:embed="rId45"/>
                <a:stretch>
                  <a:fillRect/>
                </a:stretch>
              </p:blipFill>
              <p:spPr>
                <a:xfrm>
                  <a:off x="7247440" y="4183880"/>
                  <a:ext cx="243000" cy="896400"/>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57">
              <p14:nvContentPartPr>
                <p14:cNvPr id="115" name="Рукописный ввод 114">
                  <a:extLst>
                    <a:ext uri="{FF2B5EF4-FFF2-40B4-BE49-F238E27FC236}">
                      <a16:creationId xmlns:a16="http://schemas.microsoft.com/office/drawing/2014/main" id="{679D32A2-B232-446E-AD41-47874A8CD677}"/>
                    </a:ext>
                  </a:extLst>
                </p14:cNvPr>
                <p14:cNvContentPartPr/>
                <p14:nvPr/>
              </p14:nvContentPartPr>
              <p14:xfrm>
                <a:off x="7436800" y="4205840"/>
                <a:ext cx="641880" cy="1167480"/>
              </p14:xfrm>
            </p:contentPart>
          </mc:Choice>
          <mc:Fallback xmlns="">
            <p:pic>
              <p:nvPicPr>
                <p:cNvPr id="24" name="Рукописный ввод 23">
                  <a:extLst>
                    <a:ext uri="{FF2B5EF4-FFF2-40B4-BE49-F238E27FC236}">
                      <a16:creationId xmlns:a16="http://schemas.microsoft.com/office/drawing/2014/main" id="{5AA2ABDD-8E92-4481-ACDA-7311081AFFD8}"/>
                    </a:ext>
                  </a:extLst>
                </p:cNvPr>
                <p:cNvPicPr/>
                <p:nvPr/>
              </p:nvPicPr>
              <p:blipFill>
                <a:blip r:embed="rId47"/>
                <a:stretch>
                  <a:fillRect/>
                </a:stretch>
              </p:blipFill>
              <p:spPr>
                <a:xfrm>
                  <a:off x="7374160" y="4143200"/>
                  <a:ext cx="767520" cy="1293120"/>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58">
              <p14:nvContentPartPr>
                <p14:cNvPr id="116" name="Рукописный ввод 115">
                  <a:extLst>
                    <a:ext uri="{FF2B5EF4-FFF2-40B4-BE49-F238E27FC236}">
                      <a16:creationId xmlns:a16="http://schemas.microsoft.com/office/drawing/2014/main" id="{FEEFFC4B-683D-4558-BAE4-3A797FA6370A}"/>
                    </a:ext>
                  </a:extLst>
                </p14:cNvPr>
                <p14:cNvContentPartPr/>
                <p14:nvPr/>
              </p14:nvContentPartPr>
              <p14:xfrm>
                <a:off x="7459767" y="-2488126"/>
                <a:ext cx="2099160" cy="6787440"/>
              </p14:xfrm>
            </p:contentPart>
          </mc:Choice>
          <mc:Fallback xmlns="">
            <p:pic>
              <p:nvPicPr>
                <p:cNvPr id="116" name="Рукописный ввод 115">
                  <a:extLst>
                    <a:ext uri="{FF2B5EF4-FFF2-40B4-BE49-F238E27FC236}">
                      <a16:creationId xmlns:a16="http://schemas.microsoft.com/office/drawing/2014/main" id="{FEEFFC4B-683D-4558-BAE4-3A797FA6370A}"/>
                    </a:ext>
                  </a:extLst>
                </p:cNvPr>
                <p:cNvPicPr/>
                <p:nvPr/>
              </p:nvPicPr>
              <p:blipFill>
                <a:blip r:embed="rId59"/>
                <a:stretch>
                  <a:fillRect/>
                </a:stretch>
              </p:blipFill>
              <p:spPr>
                <a:xfrm>
                  <a:off x="7396767" y="-2551126"/>
                  <a:ext cx="2224800" cy="6913080"/>
                </a:xfrm>
                <a:prstGeom prst="rect">
                  <a:avLst/>
                </a:prstGeom>
              </p:spPr>
            </p:pic>
          </mc:Fallback>
        </mc:AlternateContent>
      </p:grpSp>
      <p:sp>
        <p:nvSpPr>
          <p:cNvPr id="5" name="Диагональная полоса 4">
            <a:extLst>
              <a:ext uri="{FF2B5EF4-FFF2-40B4-BE49-F238E27FC236}">
                <a16:creationId xmlns:a16="http://schemas.microsoft.com/office/drawing/2014/main" id="{2E0C0CED-969C-4F5E-B0AF-2BBAD424DBFC}"/>
              </a:ext>
            </a:extLst>
          </p:cNvPr>
          <p:cNvSpPr/>
          <p:nvPr/>
        </p:nvSpPr>
        <p:spPr>
          <a:xfrm>
            <a:off x="9684531" y="263840"/>
            <a:ext cx="585625" cy="6557218"/>
          </a:xfrm>
          <a:prstGeom prst="diagStrip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chemeClr val="tx1"/>
              </a:solidFill>
            </a:endParaRPr>
          </a:p>
        </p:txBody>
      </p:sp>
      <mc:AlternateContent xmlns:mc="http://schemas.openxmlformats.org/markup-compatibility/2006" xmlns:p14="http://schemas.microsoft.com/office/powerpoint/2010/main" xmlns:aink="http://schemas.microsoft.com/office/drawing/2016/ink">
        <mc:Choice Requires="p14 aink">
          <p:contentPart p14:bwMode="auto" r:id="rId60">
            <p14:nvContentPartPr>
              <p14:cNvPr id="6" name="Рукописный ввод 5">
                <a:extLst>
                  <a:ext uri="{FF2B5EF4-FFF2-40B4-BE49-F238E27FC236}">
                    <a16:creationId xmlns:a16="http://schemas.microsoft.com/office/drawing/2014/main" id="{0129B13F-BEE9-4327-AE28-BCEB8A40A705}"/>
                  </a:ext>
                </a:extLst>
              </p14:cNvPr>
              <p14:cNvContentPartPr/>
              <p14:nvPr/>
            </p14:nvContentPartPr>
            <p14:xfrm>
              <a:off x="9504627" y="161611"/>
              <a:ext cx="1060200" cy="6616800"/>
            </p14:xfrm>
          </p:contentPart>
        </mc:Choice>
        <mc:Fallback xmlns="">
          <p:pic>
            <p:nvPicPr>
              <p:cNvPr id="6" name="Рукописный ввод 5">
                <a:extLst>
                  <a:ext uri="{FF2B5EF4-FFF2-40B4-BE49-F238E27FC236}">
                    <a16:creationId xmlns:a16="http://schemas.microsoft.com/office/drawing/2014/main" id="{0129B13F-BEE9-4327-AE28-BCEB8A40A705}"/>
                  </a:ext>
                </a:extLst>
              </p:cNvPr>
              <p:cNvPicPr/>
              <p:nvPr/>
            </p:nvPicPr>
            <p:blipFill>
              <a:blip r:embed="rId61"/>
              <a:stretch>
                <a:fillRect/>
              </a:stretch>
            </p:blipFill>
            <p:spPr>
              <a:xfrm>
                <a:off x="9441987" y="98971"/>
                <a:ext cx="1185840" cy="6742440"/>
              </a:xfrm>
              <a:prstGeom prst="rect">
                <a:avLst/>
              </a:prstGeom>
            </p:spPr>
          </p:pic>
        </mc:Fallback>
      </mc:AlternateContent>
      <p:sp>
        <p:nvSpPr>
          <p:cNvPr id="50" name="Прямоугольник 49">
            <a:hlinkHover r:id="rId62" action="ppaction://hlinksldjump"/>
            <a:extLst>
              <a:ext uri="{FF2B5EF4-FFF2-40B4-BE49-F238E27FC236}">
                <a16:creationId xmlns:a16="http://schemas.microsoft.com/office/drawing/2014/main" id="{ADEA888C-90D2-40A7-ADE2-67CBFBDAD40D}"/>
              </a:ext>
            </a:extLst>
          </p:cNvPr>
          <p:cNvSpPr/>
          <p:nvPr/>
        </p:nvSpPr>
        <p:spPr>
          <a:xfrm>
            <a:off x="10671967" y="4011146"/>
            <a:ext cx="1313411" cy="264705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grpSp>
        <p:nvGrpSpPr>
          <p:cNvPr id="24" name="Группа 23">
            <a:extLst>
              <a:ext uri="{FF2B5EF4-FFF2-40B4-BE49-F238E27FC236}">
                <a16:creationId xmlns:a16="http://schemas.microsoft.com/office/drawing/2014/main" id="{BEDF62B3-1801-42E3-B1DE-2373C6BA10FF}"/>
              </a:ext>
            </a:extLst>
          </p:cNvPr>
          <p:cNvGrpSpPr/>
          <p:nvPr/>
        </p:nvGrpSpPr>
        <p:grpSpPr>
          <a:xfrm>
            <a:off x="10806251" y="3981502"/>
            <a:ext cx="780480" cy="541440"/>
            <a:chOff x="10806251" y="3981502"/>
            <a:chExt cx="780480" cy="541440"/>
          </a:xfrm>
        </p:grpSpPr>
        <mc:AlternateContent xmlns:mc="http://schemas.openxmlformats.org/markup-compatibility/2006" xmlns:p14="http://schemas.microsoft.com/office/powerpoint/2010/main">
          <mc:Choice Requires="p14">
            <p:contentPart p14:bwMode="auto" r:id="rId63">
              <p14:nvContentPartPr>
                <p14:cNvPr id="7" name="Рукописный ввод 6">
                  <a:extLst>
                    <a:ext uri="{FF2B5EF4-FFF2-40B4-BE49-F238E27FC236}">
                      <a16:creationId xmlns:a16="http://schemas.microsoft.com/office/drawing/2014/main" id="{4BD8A012-6DAB-439A-860D-738BD7A92419}"/>
                    </a:ext>
                  </a:extLst>
                </p14:cNvPr>
                <p14:cNvContentPartPr/>
                <p14:nvPr/>
              </p14:nvContentPartPr>
              <p14:xfrm>
                <a:off x="10806251" y="4214062"/>
                <a:ext cx="18000" cy="308880"/>
              </p14:xfrm>
            </p:contentPart>
          </mc:Choice>
          <mc:Fallback xmlns="">
            <p:pic>
              <p:nvPicPr>
                <p:cNvPr id="7" name="Рукописный ввод 6">
                  <a:extLst>
                    <a:ext uri="{FF2B5EF4-FFF2-40B4-BE49-F238E27FC236}">
                      <a16:creationId xmlns:a16="http://schemas.microsoft.com/office/drawing/2014/main" id="{4BD8A012-6DAB-439A-860D-738BD7A92419}"/>
                    </a:ext>
                  </a:extLst>
                </p:cNvPr>
                <p:cNvPicPr/>
                <p:nvPr/>
              </p:nvPicPr>
              <p:blipFill>
                <a:blip r:embed="rId64"/>
                <a:stretch>
                  <a:fillRect/>
                </a:stretch>
              </p:blipFill>
              <p:spPr>
                <a:xfrm>
                  <a:off x="10770611" y="4178422"/>
                  <a:ext cx="89640" cy="380520"/>
                </a:xfrm>
                <a:prstGeom prst="rect">
                  <a:avLst/>
                </a:prstGeom>
              </p:spPr>
            </p:pic>
          </mc:Fallback>
        </mc:AlternateContent>
        <mc:AlternateContent xmlns:mc="http://schemas.openxmlformats.org/markup-compatibility/2006" xmlns:p14="http://schemas.microsoft.com/office/powerpoint/2010/main">
          <mc:Choice Requires="p14">
            <p:contentPart p14:bwMode="auto" r:id="rId65">
              <p14:nvContentPartPr>
                <p14:cNvPr id="8" name="Рукописный ввод 7">
                  <a:extLst>
                    <a:ext uri="{FF2B5EF4-FFF2-40B4-BE49-F238E27FC236}">
                      <a16:creationId xmlns:a16="http://schemas.microsoft.com/office/drawing/2014/main" id="{C62D5471-8432-47E5-93DF-33B908661E0C}"/>
                    </a:ext>
                  </a:extLst>
                </p14:cNvPr>
                <p14:cNvContentPartPr/>
                <p14:nvPr/>
              </p14:nvContentPartPr>
              <p14:xfrm>
                <a:off x="10806251" y="4164382"/>
                <a:ext cx="190440" cy="50760"/>
              </p14:xfrm>
            </p:contentPart>
          </mc:Choice>
          <mc:Fallback xmlns="">
            <p:pic>
              <p:nvPicPr>
                <p:cNvPr id="8" name="Рукописный ввод 7">
                  <a:extLst>
                    <a:ext uri="{FF2B5EF4-FFF2-40B4-BE49-F238E27FC236}">
                      <a16:creationId xmlns:a16="http://schemas.microsoft.com/office/drawing/2014/main" id="{C62D5471-8432-47E5-93DF-33B908661E0C}"/>
                    </a:ext>
                  </a:extLst>
                </p:cNvPr>
                <p:cNvPicPr/>
                <p:nvPr/>
              </p:nvPicPr>
              <p:blipFill>
                <a:blip r:embed="rId66"/>
                <a:stretch>
                  <a:fillRect/>
                </a:stretch>
              </p:blipFill>
              <p:spPr>
                <a:xfrm>
                  <a:off x="10770611" y="4128382"/>
                  <a:ext cx="262080" cy="122400"/>
                </a:xfrm>
                <a:prstGeom prst="rect">
                  <a:avLst/>
                </a:prstGeom>
              </p:spPr>
            </p:pic>
          </mc:Fallback>
        </mc:AlternateContent>
        <mc:AlternateContent xmlns:mc="http://schemas.openxmlformats.org/markup-compatibility/2006" xmlns:p14="http://schemas.microsoft.com/office/powerpoint/2010/main">
          <mc:Choice Requires="p14">
            <p:contentPart p14:bwMode="auto" r:id="rId67">
              <p14:nvContentPartPr>
                <p14:cNvPr id="9" name="Рукописный ввод 8">
                  <a:extLst>
                    <a:ext uri="{FF2B5EF4-FFF2-40B4-BE49-F238E27FC236}">
                      <a16:creationId xmlns:a16="http://schemas.microsoft.com/office/drawing/2014/main" id="{7832213E-A748-48D6-A2F2-A373C225EB91}"/>
                    </a:ext>
                  </a:extLst>
                </p14:cNvPr>
                <p14:cNvContentPartPr/>
                <p14:nvPr/>
              </p14:nvContentPartPr>
              <p14:xfrm>
                <a:off x="10822811" y="4347262"/>
                <a:ext cx="132480" cy="7920"/>
              </p14:xfrm>
            </p:contentPart>
          </mc:Choice>
          <mc:Fallback xmlns="">
            <p:pic>
              <p:nvPicPr>
                <p:cNvPr id="9" name="Рукописный ввод 8">
                  <a:extLst>
                    <a:ext uri="{FF2B5EF4-FFF2-40B4-BE49-F238E27FC236}">
                      <a16:creationId xmlns:a16="http://schemas.microsoft.com/office/drawing/2014/main" id="{7832213E-A748-48D6-A2F2-A373C225EB91}"/>
                    </a:ext>
                  </a:extLst>
                </p:cNvPr>
                <p:cNvPicPr/>
                <p:nvPr/>
              </p:nvPicPr>
              <p:blipFill>
                <a:blip r:embed="rId68"/>
                <a:stretch>
                  <a:fillRect/>
                </a:stretch>
              </p:blipFill>
              <p:spPr>
                <a:xfrm>
                  <a:off x="10787171" y="4311262"/>
                  <a:ext cx="204120" cy="79560"/>
                </a:xfrm>
                <a:prstGeom prst="rect">
                  <a:avLst/>
                </a:prstGeom>
              </p:spPr>
            </p:pic>
          </mc:Fallback>
        </mc:AlternateContent>
        <mc:AlternateContent xmlns:mc="http://schemas.openxmlformats.org/markup-compatibility/2006" xmlns:p14="http://schemas.microsoft.com/office/powerpoint/2010/main">
          <mc:Choice Requires="p14">
            <p:contentPart p14:bwMode="auto" r:id="rId69">
              <p14:nvContentPartPr>
                <p14:cNvPr id="10" name="Рукописный ввод 9">
                  <a:extLst>
                    <a:ext uri="{FF2B5EF4-FFF2-40B4-BE49-F238E27FC236}">
                      <a16:creationId xmlns:a16="http://schemas.microsoft.com/office/drawing/2014/main" id="{1F803D67-BD1A-417A-8F75-6E31B5FABCA4}"/>
                    </a:ext>
                  </a:extLst>
                </p14:cNvPr>
                <p14:cNvContentPartPr/>
                <p14:nvPr/>
              </p14:nvContentPartPr>
              <p14:xfrm>
                <a:off x="10822811" y="4438342"/>
                <a:ext cx="180720" cy="9000"/>
              </p14:xfrm>
            </p:contentPart>
          </mc:Choice>
          <mc:Fallback xmlns="">
            <p:pic>
              <p:nvPicPr>
                <p:cNvPr id="10" name="Рукописный ввод 9">
                  <a:extLst>
                    <a:ext uri="{FF2B5EF4-FFF2-40B4-BE49-F238E27FC236}">
                      <a16:creationId xmlns:a16="http://schemas.microsoft.com/office/drawing/2014/main" id="{1F803D67-BD1A-417A-8F75-6E31B5FABCA4}"/>
                    </a:ext>
                  </a:extLst>
                </p:cNvPr>
                <p:cNvPicPr/>
                <p:nvPr/>
              </p:nvPicPr>
              <p:blipFill>
                <a:blip r:embed="rId70"/>
                <a:stretch>
                  <a:fillRect/>
                </a:stretch>
              </p:blipFill>
              <p:spPr>
                <a:xfrm>
                  <a:off x="10787171" y="4402702"/>
                  <a:ext cx="252360" cy="80640"/>
                </a:xfrm>
                <a:prstGeom prst="rect">
                  <a:avLst/>
                </a:prstGeom>
              </p:spPr>
            </p:pic>
          </mc:Fallback>
        </mc:AlternateContent>
        <mc:AlternateContent xmlns:mc="http://schemas.openxmlformats.org/markup-compatibility/2006" xmlns:p14="http://schemas.microsoft.com/office/powerpoint/2010/main">
          <mc:Choice Requires="p14">
            <p:contentPart p14:bwMode="auto" r:id="rId71">
              <p14:nvContentPartPr>
                <p14:cNvPr id="11" name="Рукописный ввод 10">
                  <a:extLst>
                    <a:ext uri="{FF2B5EF4-FFF2-40B4-BE49-F238E27FC236}">
                      <a16:creationId xmlns:a16="http://schemas.microsoft.com/office/drawing/2014/main" id="{00DC6EDB-0073-4299-ACDE-76DACDA328B2}"/>
                    </a:ext>
                  </a:extLst>
                </p14:cNvPr>
                <p14:cNvContentPartPr/>
                <p14:nvPr/>
              </p14:nvContentPartPr>
              <p14:xfrm>
                <a:off x="11080571" y="4106062"/>
                <a:ext cx="191160" cy="300600"/>
              </p14:xfrm>
            </p:contentPart>
          </mc:Choice>
          <mc:Fallback xmlns="">
            <p:pic>
              <p:nvPicPr>
                <p:cNvPr id="11" name="Рукописный ввод 10">
                  <a:extLst>
                    <a:ext uri="{FF2B5EF4-FFF2-40B4-BE49-F238E27FC236}">
                      <a16:creationId xmlns:a16="http://schemas.microsoft.com/office/drawing/2014/main" id="{00DC6EDB-0073-4299-ACDE-76DACDA328B2}"/>
                    </a:ext>
                  </a:extLst>
                </p:cNvPr>
                <p:cNvPicPr/>
                <p:nvPr/>
              </p:nvPicPr>
              <p:blipFill>
                <a:blip r:embed="rId72"/>
                <a:stretch>
                  <a:fillRect/>
                </a:stretch>
              </p:blipFill>
              <p:spPr>
                <a:xfrm>
                  <a:off x="11044571" y="4070422"/>
                  <a:ext cx="262800" cy="372240"/>
                </a:xfrm>
                <a:prstGeom prst="rect">
                  <a:avLst/>
                </a:prstGeom>
              </p:spPr>
            </p:pic>
          </mc:Fallback>
        </mc:AlternateContent>
        <mc:AlternateContent xmlns:mc="http://schemas.openxmlformats.org/markup-compatibility/2006" xmlns:p14="http://schemas.microsoft.com/office/powerpoint/2010/main">
          <mc:Choice Requires="p14">
            <p:contentPart p14:bwMode="auto" r:id="rId73">
              <p14:nvContentPartPr>
                <p14:cNvPr id="12" name="Рукописный ввод 11">
                  <a:extLst>
                    <a:ext uri="{FF2B5EF4-FFF2-40B4-BE49-F238E27FC236}">
                      <a16:creationId xmlns:a16="http://schemas.microsoft.com/office/drawing/2014/main" id="{BFB6BB4E-ADF3-4031-AD5D-66943E9864F7}"/>
                    </a:ext>
                  </a:extLst>
                </p14:cNvPr>
                <p14:cNvContentPartPr/>
                <p14:nvPr/>
              </p14:nvContentPartPr>
              <p14:xfrm>
                <a:off x="11121611" y="4097782"/>
                <a:ext cx="141840" cy="323640"/>
              </p14:xfrm>
            </p:contentPart>
          </mc:Choice>
          <mc:Fallback xmlns="">
            <p:pic>
              <p:nvPicPr>
                <p:cNvPr id="12" name="Рукописный ввод 11">
                  <a:extLst>
                    <a:ext uri="{FF2B5EF4-FFF2-40B4-BE49-F238E27FC236}">
                      <a16:creationId xmlns:a16="http://schemas.microsoft.com/office/drawing/2014/main" id="{BFB6BB4E-ADF3-4031-AD5D-66943E9864F7}"/>
                    </a:ext>
                  </a:extLst>
                </p:cNvPr>
                <p:cNvPicPr/>
                <p:nvPr/>
              </p:nvPicPr>
              <p:blipFill>
                <a:blip r:embed="rId74"/>
                <a:stretch>
                  <a:fillRect/>
                </a:stretch>
              </p:blipFill>
              <p:spPr>
                <a:xfrm>
                  <a:off x="11085971" y="4062142"/>
                  <a:ext cx="213480" cy="395280"/>
                </a:xfrm>
                <a:prstGeom prst="rect">
                  <a:avLst/>
                </a:prstGeom>
              </p:spPr>
            </p:pic>
          </mc:Fallback>
        </mc:AlternateContent>
        <mc:AlternateContent xmlns:mc="http://schemas.openxmlformats.org/markup-compatibility/2006" xmlns:p14="http://schemas.microsoft.com/office/powerpoint/2010/main">
          <mc:Choice Requires="p14">
            <p:contentPart p14:bwMode="auto" r:id="rId75">
              <p14:nvContentPartPr>
                <p14:cNvPr id="14" name="Рукописный ввод 13">
                  <a:extLst>
                    <a:ext uri="{FF2B5EF4-FFF2-40B4-BE49-F238E27FC236}">
                      <a16:creationId xmlns:a16="http://schemas.microsoft.com/office/drawing/2014/main" id="{2041C0B7-E02E-442E-85F8-CE524A74DDB5}"/>
                    </a:ext>
                  </a:extLst>
                </p14:cNvPr>
                <p14:cNvContentPartPr/>
                <p14:nvPr/>
              </p14:nvContentPartPr>
              <p14:xfrm>
                <a:off x="11338331" y="4147462"/>
                <a:ext cx="9000" cy="199440"/>
              </p14:xfrm>
            </p:contentPart>
          </mc:Choice>
          <mc:Fallback xmlns="">
            <p:pic>
              <p:nvPicPr>
                <p:cNvPr id="14" name="Рукописный ввод 13">
                  <a:extLst>
                    <a:ext uri="{FF2B5EF4-FFF2-40B4-BE49-F238E27FC236}">
                      <a16:creationId xmlns:a16="http://schemas.microsoft.com/office/drawing/2014/main" id="{2041C0B7-E02E-442E-85F8-CE524A74DDB5}"/>
                    </a:ext>
                  </a:extLst>
                </p:cNvPr>
                <p:cNvPicPr/>
                <p:nvPr/>
              </p:nvPicPr>
              <p:blipFill>
                <a:blip r:embed="rId76"/>
                <a:stretch>
                  <a:fillRect/>
                </a:stretch>
              </p:blipFill>
              <p:spPr>
                <a:xfrm>
                  <a:off x="11302331" y="4111822"/>
                  <a:ext cx="80640" cy="271080"/>
                </a:xfrm>
                <a:prstGeom prst="rect">
                  <a:avLst/>
                </a:prstGeom>
              </p:spPr>
            </p:pic>
          </mc:Fallback>
        </mc:AlternateContent>
        <mc:AlternateContent xmlns:mc="http://schemas.openxmlformats.org/markup-compatibility/2006" xmlns:p14="http://schemas.microsoft.com/office/powerpoint/2010/main">
          <mc:Choice Requires="p14">
            <p:contentPart p14:bwMode="auto" r:id="rId77">
              <p14:nvContentPartPr>
                <p14:cNvPr id="15" name="Рукописный ввод 14">
                  <a:extLst>
                    <a:ext uri="{FF2B5EF4-FFF2-40B4-BE49-F238E27FC236}">
                      <a16:creationId xmlns:a16="http://schemas.microsoft.com/office/drawing/2014/main" id="{1E38C79E-0DAB-45C1-974B-0EF6483D0735}"/>
                    </a:ext>
                  </a:extLst>
                </p14:cNvPr>
                <p14:cNvContentPartPr/>
                <p14:nvPr/>
              </p14:nvContentPartPr>
              <p14:xfrm>
                <a:off x="11354891" y="3981502"/>
                <a:ext cx="360" cy="360"/>
              </p14:xfrm>
            </p:contentPart>
          </mc:Choice>
          <mc:Fallback xmlns="">
            <p:pic>
              <p:nvPicPr>
                <p:cNvPr id="15" name="Рукописный ввод 14">
                  <a:extLst>
                    <a:ext uri="{FF2B5EF4-FFF2-40B4-BE49-F238E27FC236}">
                      <a16:creationId xmlns:a16="http://schemas.microsoft.com/office/drawing/2014/main" id="{1E38C79E-0DAB-45C1-974B-0EF6483D0735}"/>
                    </a:ext>
                  </a:extLst>
                </p:cNvPr>
                <p:cNvPicPr/>
                <p:nvPr/>
              </p:nvPicPr>
              <p:blipFill>
                <a:blip r:embed="rId78"/>
                <a:stretch>
                  <a:fillRect/>
                </a:stretch>
              </p:blipFill>
              <p:spPr>
                <a:xfrm>
                  <a:off x="11318891" y="3945502"/>
                  <a:ext cx="72000" cy="72000"/>
                </a:xfrm>
                <a:prstGeom prst="rect">
                  <a:avLst/>
                </a:prstGeom>
              </p:spPr>
            </p:pic>
          </mc:Fallback>
        </mc:AlternateContent>
        <mc:AlternateContent xmlns:mc="http://schemas.openxmlformats.org/markup-compatibility/2006" xmlns:p14="http://schemas.microsoft.com/office/powerpoint/2010/main">
          <mc:Choice Requires="p14">
            <p:contentPart p14:bwMode="auto" r:id="rId79">
              <p14:nvContentPartPr>
                <p14:cNvPr id="22" name="Рукописный ввод 21">
                  <a:extLst>
                    <a:ext uri="{FF2B5EF4-FFF2-40B4-BE49-F238E27FC236}">
                      <a16:creationId xmlns:a16="http://schemas.microsoft.com/office/drawing/2014/main" id="{3461A208-B041-49E6-ACCF-2A1F7E793ADD}"/>
                    </a:ext>
                  </a:extLst>
                </p14:cNvPr>
                <p14:cNvContentPartPr/>
                <p14:nvPr/>
              </p14:nvContentPartPr>
              <p14:xfrm>
                <a:off x="11462891" y="4097782"/>
                <a:ext cx="123840" cy="332280"/>
              </p14:xfrm>
            </p:contentPart>
          </mc:Choice>
          <mc:Fallback xmlns="">
            <p:pic>
              <p:nvPicPr>
                <p:cNvPr id="22" name="Рукописный ввод 21">
                  <a:extLst>
                    <a:ext uri="{FF2B5EF4-FFF2-40B4-BE49-F238E27FC236}">
                      <a16:creationId xmlns:a16="http://schemas.microsoft.com/office/drawing/2014/main" id="{3461A208-B041-49E6-ACCF-2A1F7E793ADD}"/>
                    </a:ext>
                  </a:extLst>
                </p:cNvPr>
                <p:cNvPicPr/>
                <p:nvPr/>
              </p:nvPicPr>
              <p:blipFill>
                <a:blip r:embed="rId80"/>
                <a:stretch>
                  <a:fillRect/>
                </a:stretch>
              </p:blipFill>
              <p:spPr>
                <a:xfrm>
                  <a:off x="11427251" y="4062142"/>
                  <a:ext cx="195480" cy="403920"/>
                </a:xfrm>
                <a:prstGeom prst="rect">
                  <a:avLst/>
                </a:prstGeom>
              </p:spPr>
            </p:pic>
          </mc:Fallback>
        </mc:AlternateContent>
        <mc:AlternateContent xmlns:mc="http://schemas.openxmlformats.org/markup-compatibility/2006" xmlns:p14="http://schemas.microsoft.com/office/powerpoint/2010/main">
          <mc:Choice Requires="p14">
            <p:contentPart p14:bwMode="auto" r:id="rId81">
              <p14:nvContentPartPr>
                <p14:cNvPr id="23" name="Рукописный ввод 22">
                  <a:extLst>
                    <a:ext uri="{FF2B5EF4-FFF2-40B4-BE49-F238E27FC236}">
                      <a16:creationId xmlns:a16="http://schemas.microsoft.com/office/drawing/2014/main" id="{52F7DA04-CD86-4868-BE1B-53A7D904643D}"/>
                    </a:ext>
                  </a:extLst>
                </p14:cNvPr>
                <p14:cNvContentPartPr/>
                <p14:nvPr/>
              </p14:nvContentPartPr>
              <p14:xfrm>
                <a:off x="11421491" y="4272022"/>
                <a:ext cx="133200" cy="9360"/>
              </p14:xfrm>
            </p:contentPart>
          </mc:Choice>
          <mc:Fallback xmlns="">
            <p:pic>
              <p:nvPicPr>
                <p:cNvPr id="23" name="Рукописный ввод 22">
                  <a:extLst>
                    <a:ext uri="{FF2B5EF4-FFF2-40B4-BE49-F238E27FC236}">
                      <a16:creationId xmlns:a16="http://schemas.microsoft.com/office/drawing/2014/main" id="{52F7DA04-CD86-4868-BE1B-53A7D904643D}"/>
                    </a:ext>
                  </a:extLst>
                </p:cNvPr>
                <p:cNvPicPr/>
                <p:nvPr/>
              </p:nvPicPr>
              <p:blipFill>
                <a:blip r:embed="rId82"/>
                <a:stretch>
                  <a:fillRect/>
                </a:stretch>
              </p:blipFill>
              <p:spPr>
                <a:xfrm>
                  <a:off x="11385491" y="4236022"/>
                  <a:ext cx="204840" cy="81000"/>
                </a:xfrm>
                <a:prstGeom prst="rect">
                  <a:avLst/>
                </a:prstGeom>
              </p:spPr>
            </p:pic>
          </mc:Fallback>
        </mc:AlternateContent>
      </p:grpSp>
    </p:spTree>
    <p:extLst>
      <p:ext uri="{BB962C8B-B14F-4D97-AF65-F5344CB8AC3E}">
        <p14:creationId xmlns:p14="http://schemas.microsoft.com/office/powerpoint/2010/main" val="34516093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repeatCount="indefinite" fill="remove" nodeType="afterEffect">
                                  <p:stCondLst>
                                    <p:cond delay="0"/>
                                  </p:stCondLst>
                                  <p:endCondLst>
                                    <p:cond evt="onNext" delay="0">
                                      <p:tgtEl>
                                        <p:sldTgt/>
                                      </p:tgtEl>
                                    </p:cond>
                                  </p:end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1000" fill="hold"/>
                                        <p:tgtEl>
                                          <p:spTgt spid="13"/>
                                        </p:tgtEl>
                                        <p:attrNameLst>
                                          <p:attrName>ppt_x</p:attrName>
                                        </p:attrNameLst>
                                      </p:cBhvr>
                                      <p:tavLst>
                                        <p:tav tm="0">
                                          <p:val>
                                            <p:strVal val="1+#ppt_w/2"/>
                                          </p:val>
                                        </p:tav>
                                        <p:tav tm="100000">
                                          <p:val>
                                            <p:strVal val="#ppt_x"/>
                                          </p:val>
                                        </p:tav>
                                      </p:tavLst>
                                    </p:anim>
                                    <p:anim calcmode="lin" valueType="num">
                                      <p:cBhvr additive="base">
                                        <p:cTn id="8" dur="1000" fill="hold"/>
                                        <p:tgtEl>
                                          <p:spTgt spid="13"/>
                                        </p:tgtEl>
                                        <p:attrNameLst>
                                          <p:attrName>ppt_y</p:attrName>
                                        </p:attrNameLst>
                                      </p:cBhvr>
                                      <p:tavLst>
                                        <p:tav tm="0">
                                          <p:val>
                                            <p:strVal val="#ppt_y"/>
                                          </p:val>
                                        </p:tav>
                                        <p:tav tm="100000">
                                          <p:val>
                                            <p:strVal val="#ppt_y"/>
                                          </p:val>
                                        </p:tav>
                                      </p:tavLst>
                                    </p:anim>
                                  </p:childTnLst>
                                </p:cTn>
                              </p:par>
                              <p:par>
                                <p:cTn id="9" presetID="2" presetClass="entr" presetSubtype="2" repeatCount="indefinite" fill="remove" grpId="0" nodeType="withEffect">
                                  <p:stCondLst>
                                    <p:cond delay="0"/>
                                  </p:stCondLst>
                                  <p:endCondLst>
                                    <p:cond evt="onNext" delay="0">
                                      <p:tgtEl>
                                        <p:sldTgt/>
                                      </p:tgtEl>
                                    </p:cond>
                                  </p:endCondLst>
                                  <p:childTnLst>
                                    <p:set>
                                      <p:cBhvr>
                                        <p:cTn id="10" dur="1" fill="hold">
                                          <p:stCondLst>
                                            <p:cond delay="0"/>
                                          </p:stCondLst>
                                        </p:cTn>
                                        <p:tgtEl>
                                          <p:spTgt spid="46"/>
                                        </p:tgtEl>
                                        <p:attrNameLst>
                                          <p:attrName>style.visibility</p:attrName>
                                        </p:attrNameLst>
                                      </p:cBhvr>
                                      <p:to>
                                        <p:strVal val="visible"/>
                                      </p:to>
                                    </p:set>
                                    <p:anim calcmode="lin" valueType="num">
                                      <p:cBhvr additive="base">
                                        <p:cTn id="11" dur="1000" fill="hold"/>
                                        <p:tgtEl>
                                          <p:spTgt spid="46"/>
                                        </p:tgtEl>
                                        <p:attrNameLst>
                                          <p:attrName>ppt_x</p:attrName>
                                        </p:attrNameLst>
                                      </p:cBhvr>
                                      <p:tavLst>
                                        <p:tav tm="0">
                                          <p:val>
                                            <p:strVal val="1+#ppt_w/2"/>
                                          </p:val>
                                        </p:tav>
                                        <p:tav tm="100000">
                                          <p:val>
                                            <p:strVal val="#ppt_x"/>
                                          </p:val>
                                        </p:tav>
                                      </p:tavLst>
                                    </p:anim>
                                    <p:anim calcmode="lin" valueType="num">
                                      <p:cBhvr additive="base">
                                        <p:cTn id="12" dur="1000" fill="hold"/>
                                        <p:tgtEl>
                                          <p:spTgt spid="46"/>
                                        </p:tgtEl>
                                        <p:attrNameLst>
                                          <p:attrName>ppt_y</p:attrName>
                                        </p:attrNameLst>
                                      </p:cBhvr>
                                      <p:tavLst>
                                        <p:tav tm="0">
                                          <p:val>
                                            <p:strVal val="#ppt_y"/>
                                          </p:val>
                                        </p:tav>
                                        <p:tav tm="100000">
                                          <p:val>
                                            <p:strVal val="#ppt_y"/>
                                          </p:val>
                                        </p:tav>
                                      </p:tavLst>
                                    </p:anim>
                                  </p:childTnLst>
                                </p:cTn>
                              </p:par>
                            </p:childTnLst>
                          </p:cTn>
                        </p:par>
                        <p:par>
                          <p:cTn id="13" fill="hold">
                            <p:stCondLst>
                              <p:cond delay="1000"/>
                            </p:stCondLst>
                            <p:childTnLst>
                              <p:par>
                                <p:cTn id="14" presetID="2" presetClass="entr" presetSubtype="2" repeatCount="indefinite" fill="remove" nodeType="afterEffect">
                                  <p:stCondLst>
                                    <p:cond delay="0"/>
                                  </p:stCondLst>
                                  <p:endCondLst>
                                    <p:cond evt="onNext" delay="0">
                                      <p:tgtEl>
                                        <p:sldTgt/>
                                      </p:tgtEl>
                                    </p:cond>
                                  </p:endCondLst>
                                  <p:childTnLst>
                                    <p:set>
                                      <p:cBhvr>
                                        <p:cTn id="15" dur="1" fill="hold">
                                          <p:stCondLst>
                                            <p:cond delay="0"/>
                                          </p:stCondLst>
                                        </p:cTn>
                                        <p:tgtEl>
                                          <p:spTgt spid="18"/>
                                        </p:tgtEl>
                                        <p:attrNameLst>
                                          <p:attrName>style.visibility</p:attrName>
                                        </p:attrNameLst>
                                      </p:cBhvr>
                                      <p:to>
                                        <p:strVal val="visible"/>
                                      </p:to>
                                    </p:set>
                                    <p:anim calcmode="lin" valueType="num">
                                      <p:cBhvr additive="base">
                                        <p:cTn id="16" dur="1250" fill="hold"/>
                                        <p:tgtEl>
                                          <p:spTgt spid="18"/>
                                        </p:tgtEl>
                                        <p:attrNameLst>
                                          <p:attrName>ppt_x</p:attrName>
                                        </p:attrNameLst>
                                      </p:cBhvr>
                                      <p:tavLst>
                                        <p:tav tm="0">
                                          <p:val>
                                            <p:strVal val="1+#ppt_w/2"/>
                                          </p:val>
                                        </p:tav>
                                        <p:tav tm="100000">
                                          <p:val>
                                            <p:strVal val="#ppt_x"/>
                                          </p:val>
                                        </p:tav>
                                      </p:tavLst>
                                    </p:anim>
                                    <p:anim calcmode="lin" valueType="num">
                                      <p:cBhvr additive="base">
                                        <p:cTn id="17" dur="1250" fill="hold"/>
                                        <p:tgtEl>
                                          <p:spTgt spid="18"/>
                                        </p:tgtEl>
                                        <p:attrNameLst>
                                          <p:attrName>ppt_y</p:attrName>
                                        </p:attrNameLst>
                                      </p:cBhvr>
                                      <p:tavLst>
                                        <p:tav tm="0">
                                          <p:val>
                                            <p:strVal val="#ppt_y"/>
                                          </p:val>
                                        </p:tav>
                                        <p:tav tm="100000">
                                          <p:val>
                                            <p:strVal val="#ppt_y"/>
                                          </p:val>
                                        </p:tav>
                                      </p:tavLst>
                                    </p:anim>
                                  </p:childTnLst>
                                </p:cTn>
                              </p:par>
                              <p:par>
                                <p:cTn id="18" presetID="2" presetClass="entr" presetSubtype="2" repeatCount="indefinite" fill="remove" grpId="0" nodeType="withEffect">
                                  <p:stCondLst>
                                    <p:cond delay="0"/>
                                  </p:stCondLst>
                                  <p:endCondLst>
                                    <p:cond evt="onNext" delay="0">
                                      <p:tgtEl>
                                        <p:sldTgt/>
                                      </p:tgtEl>
                                    </p:cond>
                                  </p:endCondLst>
                                  <p:childTnLst>
                                    <p:set>
                                      <p:cBhvr>
                                        <p:cTn id="19" dur="1" fill="hold">
                                          <p:stCondLst>
                                            <p:cond delay="0"/>
                                          </p:stCondLst>
                                        </p:cTn>
                                        <p:tgtEl>
                                          <p:spTgt spid="47"/>
                                        </p:tgtEl>
                                        <p:attrNameLst>
                                          <p:attrName>style.visibility</p:attrName>
                                        </p:attrNameLst>
                                      </p:cBhvr>
                                      <p:to>
                                        <p:strVal val="visible"/>
                                      </p:to>
                                    </p:set>
                                    <p:anim calcmode="lin" valueType="num">
                                      <p:cBhvr additive="base">
                                        <p:cTn id="20" dur="1300" fill="hold"/>
                                        <p:tgtEl>
                                          <p:spTgt spid="47"/>
                                        </p:tgtEl>
                                        <p:attrNameLst>
                                          <p:attrName>ppt_x</p:attrName>
                                        </p:attrNameLst>
                                      </p:cBhvr>
                                      <p:tavLst>
                                        <p:tav tm="0">
                                          <p:val>
                                            <p:strVal val="1+#ppt_w/2"/>
                                          </p:val>
                                        </p:tav>
                                        <p:tav tm="100000">
                                          <p:val>
                                            <p:strVal val="#ppt_x"/>
                                          </p:val>
                                        </p:tav>
                                      </p:tavLst>
                                    </p:anim>
                                    <p:anim calcmode="lin" valueType="num">
                                      <p:cBhvr additive="base">
                                        <p:cTn id="21" dur="1300" fill="hold"/>
                                        <p:tgtEl>
                                          <p:spTgt spid="47"/>
                                        </p:tgtEl>
                                        <p:attrNameLst>
                                          <p:attrName>ppt_y</p:attrName>
                                        </p:attrNameLst>
                                      </p:cBhvr>
                                      <p:tavLst>
                                        <p:tav tm="0">
                                          <p:val>
                                            <p:strVal val="#ppt_y"/>
                                          </p:val>
                                        </p:tav>
                                        <p:tav tm="100000">
                                          <p:val>
                                            <p:strVal val="#ppt_y"/>
                                          </p:val>
                                        </p:tav>
                                      </p:tavLst>
                                    </p:anim>
                                  </p:childTnLst>
                                </p:cTn>
                              </p:par>
                            </p:childTnLst>
                          </p:cTn>
                        </p:par>
                        <p:par>
                          <p:cTn id="22" fill="hold">
                            <p:stCondLst>
                              <p:cond delay="2300"/>
                            </p:stCondLst>
                            <p:childTnLst>
                              <p:par>
                                <p:cTn id="23" presetID="2" presetClass="entr" presetSubtype="2" repeatCount="indefinite" fill="remove" nodeType="afterEffect">
                                  <p:stCondLst>
                                    <p:cond delay="0"/>
                                  </p:stCondLst>
                                  <p:endCondLst>
                                    <p:cond evt="onNext" delay="0">
                                      <p:tgtEl>
                                        <p:sldTgt/>
                                      </p:tgtEl>
                                    </p:cond>
                                  </p:endCondLst>
                                  <p:childTnLst>
                                    <p:set>
                                      <p:cBhvr>
                                        <p:cTn id="24" dur="1" fill="hold">
                                          <p:stCondLst>
                                            <p:cond delay="0"/>
                                          </p:stCondLst>
                                        </p:cTn>
                                        <p:tgtEl>
                                          <p:spTgt spid="16"/>
                                        </p:tgtEl>
                                        <p:attrNameLst>
                                          <p:attrName>style.visibility</p:attrName>
                                        </p:attrNameLst>
                                      </p:cBhvr>
                                      <p:to>
                                        <p:strVal val="visible"/>
                                      </p:to>
                                    </p:set>
                                    <p:anim calcmode="lin" valueType="num">
                                      <p:cBhvr additive="base">
                                        <p:cTn id="25" dur="1500" fill="hold"/>
                                        <p:tgtEl>
                                          <p:spTgt spid="16"/>
                                        </p:tgtEl>
                                        <p:attrNameLst>
                                          <p:attrName>ppt_x</p:attrName>
                                        </p:attrNameLst>
                                      </p:cBhvr>
                                      <p:tavLst>
                                        <p:tav tm="0">
                                          <p:val>
                                            <p:strVal val="1+#ppt_w/2"/>
                                          </p:val>
                                        </p:tav>
                                        <p:tav tm="100000">
                                          <p:val>
                                            <p:strVal val="#ppt_x"/>
                                          </p:val>
                                        </p:tav>
                                      </p:tavLst>
                                    </p:anim>
                                    <p:anim calcmode="lin" valueType="num">
                                      <p:cBhvr additive="base">
                                        <p:cTn id="26" dur="1500" fill="hold"/>
                                        <p:tgtEl>
                                          <p:spTgt spid="16"/>
                                        </p:tgtEl>
                                        <p:attrNameLst>
                                          <p:attrName>ppt_y</p:attrName>
                                        </p:attrNameLst>
                                      </p:cBhvr>
                                      <p:tavLst>
                                        <p:tav tm="0">
                                          <p:val>
                                            <p:strVal val="#ppt_y"/>
                                          </p:val>
                                        </p:tav>
                                        <p:tav tm="100000">
                                          <p:val>
                                            <p:strVal val="#ppt_y"/>
                                          </p:val>
                                        </p:tav>
                                      </p:tavLst>
                                    </p:anim>
                                  </p:childTnLst>
                                </p:cTn>
                              </p:par>
                              <p:par>
                                <p:cTn id="27" presetID="2" presetClass="entr" presetSubtype="2" repeatCount="indefinite" fill="remove" grpId="0" nodeType="withEffect">
                                  <p:stCondLst>
                                    <p:cond delay="0"/>
                                  </p:stCondLst>
                                  <p:endCondLst>
                                    <p:cond evt="onNext" delay="0">
                                      <p:tgtEl>
                                        <p:sldTgt/>
                                      </p:tgtEl>
                                    </p:cond>
                                  </p:endCondLst>
                                  <p:childTnLst>
                                    <p:set>
                                      <p:cBhvr>
                                        <p:cTn id="28" dur="1" fill="hold">
                                          <p:stCondLst>
                                            <p:cond delay="0"/>
                                          </p:stCondLst>
                                        </p:cTn>
                                        <p:tgtEl>
                                          <p:spTgt spid="49"/>
                                        </p:tgtEl>
                                        <p:attrNameLst>
                                          <p:attrName>style.visibility</p:attrName>
                                        </p:attrNameLst>
                                      </p:cBhvr>
                                      <p:to>
                                        <p:strVal val="visible"/>
                                      </p:to>
                                    </p:set>
                                    <p:anim calcmode="lin" valueType="num">
                                      <p:cBhvr additive="base">
                                        <p:cTn id="29" dur="1500" fill="hold"/>
                                        <p:tgtEl>
                                          <p:spTgt spid="49"/>
                                        </p:tgtEl>
                                        <p:attrNameLst>
                                          <p:attrName>ppt_x</p:attrName>
                                        </p:attrNameLst>
                                      </p:cBhvr>
                                      <p:tavLst>
                                        <p:tav tm="0">
                                          <p:val>
                                            <p:strVal val="1+#ppt_w/2"/>
                                          </p:val>
                                        </p:tav>
                                        <p:tav tm="100000">
                                          <p:val>
                                            <p:strVal val="#ppt_x"/>
                                          </p:val>
                                        </p:tav>
                                      </p:tavLst>
                                    </p:anim>
                                    <p:anim calcmode="lin" valueType="num">
                                      <p:cBhvr additive="base">
                                        <p:cTn id="30" dur="1500" fill="hold"/>
                                        <p:tgtEl>
                                          <p:spTgt spid="49"/>
                                        </p:tgtEl>
                                        <p:attrNameLst>
                                          <p:attrName>ppt_y</p:attrName>
                                        </p:attrNameLst>
                                      </p:cBhvr>
                                      <p:tavLst>
                                        <p:tav tm="0">
                                          <p:val>
                                            <p:strVal val="#ppt_y"/>
                                          </p:val>
                                        </p:tav>
                                        <p:tav tm="100000">
                                          <p:val>
                                            <p:strVal val="#ppt_y"/>
                                          </p:val>
                                        </p:tav>
                                      </p:tavLst>
                                    </p:anim>
                                  </p:childTnLst>
                                </p:cTn>
                              </p:par>
                            </p:childTnLst>
                          </p:cTn>
                        </p:par>
                        <p:par>
                          <p:cTn id="31" fill="hold">
                            <p:stCondLst>
                              <p:cond delay="3800"/>
                            </p:stCondLst>
                            <p:childTnLst>
                              <p:par>
                                <p:cTn id="32" presetID="2" presetClass="entr" presetSubtype="2" repeatCount="indefinite" fill="remove" nodeType="afterEffect">
                                  <p:stCondLst>
                                    <p:cond delay="0"/>
                                  </p:stCondLst>
                                  <p:endCondLst>
                                    <p:cond evt="onNext" delay="0">
                                      <p:tgtEl>
                                        <p:sldTgt/>
                                      </p:tgtEl>
                                    </p:cond>
                                  </p:endCondLst>
                                  <p:childTnLst>
                                    <p:set>
                                      <p:cBhvr>
                                        <p:cTn id="33" dur="1" fill="hold">
                                          <p:stCondLst>
                                            <p:cond delay="0"/>
                                          </p:stCondLst>
                                        </p:cTn>
                                        <p:tgtEl>
                                          <p:spTgt spid="17"/>
                                        </p:tgtEl>
                                        <p:attrNameLst>
                                          <p:attrName>style.visibility</p:attrName>
                                        </p:attrNameLst>
                                      </p:cBhvr>
                                      <p:to>
                                        <p:strVal val="visible"/>
                                      </p:to>
                                    </p:set>
                                    <p:anim calcmode="lin" valueType="num">
                                      <p:cBhvr additive="base">
                                        <p:cTn id="34" dur="1500" fill="hold"/>
                                        <p:tgtEl>
                                          <p:spTgt spid="17"/>
                                        </p:tgtEl>
                                        <p:attrNameLst>
                                          <p:attrName>ppt_x</p:attrName>
                                        </p:attrNameLst>
                                      </p:cBhvr>
                                      <p:tavLst>
                                        <p:tav tm="0">
                                          <p:val>
                                            <p:strVal val="1+#ppt_w/2"/>
                                          </p:val>
                                        </p:tav>
                                        <p:tav tm="100000">
                                          <p:val>
                                            <p:strVal val="#ppt_x"/>
                                          </p:val>
                                        </p:tav>
                                      </p:tavLst>
                                    </p:anim>
                                    <p:anim calcmode="lin" valueType="num">
                                      <p:cBhvr additive="base">
                                        <p:cTn id="35" dur="1500" fill="hold"/>
                                        <p:tgtEl>
                                          <p:spTgt spid="17"/>
                                        </p:tgtEl>
                                        <p:attrNameLst>
                                          <p:attrName>ppt_y</p:attrName>
                                        </p:attrNameLst>
                                      </p:cBhvr>
                                      <p:tavLst>
                                        <p:tav tm="0">
                                          <p:val>
                                            <p:strVal val="#ppt_y"/>
                                          </p:val>
                                        </p:tav>
                                        <p:tav tm="100000">
                                          <p:val>
                                            <p:strVal val="#ppt_y"/>
                                          </p:val>
                                        </p:tav>
                                      </p:tavLst>
                                    </p:anim>
                                  </p:childTnLst>
                                </p:cTn>
                              </p:par>
                              <p:par>
                                <p:cTn id="36" presetID="2" presetClass="entr" presetSubtype="2" repeatCount="indefinite" fill="remove" grpId="0" nodeType="withEffect">
                                  <p:stCondLst>
                                    <p:cond delay="0"/>
                                  </p:stCondLst>
                                  <p:endCondLst>
                                    <p:cond evt="onNext" delay="0">
                                      <p:tgtEl>
                                        <p:sldTgt/>
                                      </p:tgtEl>
                                    </p:cond>
                                  </p:endCondLst>
                                  <p:childTnLst>
                                    <p:set>
                                      <p:cBhvr>
                                        <p:cTn id="37" dur="1" fill="hold">
                                          <p:stCondLst>
                                            <p:cond delay="0"/>
                                          </p:stCondLst>
                                        </p:cTn>
                                        <p:tgtEl>
                                          <p:spTgt spid="48"/>
                                        </p:tgtEl>
                                        <p:attrNameLst>
                                          <p:attrName>style.visibility</p:attrName>
                                        </p:attrNameLst>
                                      </p:cBhvr>
                                      <p:to>
                                        <p:strVal val="visible"/>
                                      </p:to>
                                    </p:set>
                                    <p:anim calcmode="lin" valueType="num">
                                      <p:cBhvr additive="base">
                                        <p:cTn id="38" dur="1500" fill="hold"/>
                                        <p:tgtEl>
                                          <p:spTgt spid="48"/>
                                        </p:tgtEl>
                                        <p:attrNameLst>
                                          <p:attrName>ppt_x</p:attrName>
                                        </p:attrNameLst>
                                      </p:cBhvr>
                                      <p:tavLst>
                                        <p:tav tm="0">
                                          <p:val>
                                            <p:strVal val="1+#ppt_w/2"/>
                                          </p:val>
                                        </p:tav>
                                        <p:tav tm="100000">
                                          <p:val>
                                            <p:strVal val="#ppt_x"/>
                                          </p:val>
                                        </p:tav>
                                      </p:tavLst>
                                    </p:anim>
                                    <p:anim calcmode="lin" valueType="num">
                                      <p:cBhvr additive="base">
                                        <p:cTn id="39" dur="1500" fill="hold"/>
                                        <p:tgtEl>
                                          <p:spTgt spid="48"/>
                                        </p:tgtEl>
                                        <p:attrNameLst>
                                          <p:attrName>ppt_y</p:attrName>
                                        </p:attrNameLst>
                                      </p:cBhvr>
                                      <p:tavLst>
                                        <p:tav tm="0">
                                          <p:val>
                                            <p:strVal val="#ppt_y"/>
                                          </p:val>
                                        </p:tav>
                                        <p:tav tm="100000">
                                          <p:val>
                                            <p:strVal val="#ppt_y"/>
                                          </p:val>
                                        </p:tav>
                                      </p:tavLst>
                                    </p:anim>
                                  </p:childTnLst>
                                </p:cTn>
                              </p:par>
                            </p:childTnLst>
                          </p:cTn>
                        </p:par>
                        <p:par>
                          <p:cTn id="40" fill="hold">
                            <p:stCondLst>
                              <p:cond delay="5300"/>
                            </p:stCondLst>
                            <p:childTnLst>
                              <p:par>
                                <p:cTn id="41" presetID="14" presetClass="entr" presetSubtype="10" fill="hold" nodeType="afterEffect">
                                  <p:stCondLst>
                                    <p:cond delay="0"/>
                                  </p:stCondLst>
                                  <p:childTnLst>
                                    <p:set>
                                      <p:cBhvr>
                                        <p:cTn id="42" dur="1" fill="hold">
                                          <p:stCondLst>
                                            <p:cond delay="0"/>
                                          </p:stCondLst>
                                        </p:cTn>
                                        <p:tgtEl>
                                          <p:spTgt spid="19"/>
                                        </p:tgtEl>
                                        <p:attrNameLst>
                                          <p:attrName>style.visibility</p:attrName>
                                        </p:attrNameLst>
                                      </p:cBhvr>
                                      <p:to>
                                        <p:strVal val="visible"/>
                                      </p:to>
                                    </p:set>
                                    <p:animEffect transition="in" filter="randombar(horizontal)">
                                      <p:cBhvr>
                                        <p:cTn id="43" dur="500"/>
                                        <p:tgtEl>
                                          <p:spTgt spid="19"/>
                                        </p:tgtEl>
                                      </p:cBhvr>
                                    </p:animEffect>
                                  </p:childTnLst>
                                </p:cTn>
                              </p:par>
                              <p:par>
                                <p:cTn id="44" presetID="14" presetClass="entr" presetSubtype="10" fill="hold" nodeType="withEffect">
                                  <p:stCondLst>
                                    <p:cond delay="0"/>
                                  </p:stCondLst>
                                  <p:childTnLst>
                                    <p:set>
                                      <p:cBhvr>
                                        <p:cTn id="45" dur="1" fill="hold">
                                          <p:stCondLst>
                                            <p:cond delay="0"/>
                                          </p:stCondLst>
                                        </p:cTn>
                                        <p:tgtEl>
                                          <p:spTgt spid="73"/>
                                        </p:tgtEl>
                                        <p:attrNameLst>
                                          <p:attrName>style.visibility</p:attrName>
                                        </p:attrNameLst>
                                      </p:cBhvr>
                                      <p:to>
                                        <p:strVal val="visible"/>
                                      </p:to>
                                    </p:set>
                                    <p:animEffect transition="in" filter="randombar(horizontal)">
                                      <p:cBhvr>
                                        <p:cTn id="46" dur="500"/>
                                        <p:tgtEl>
                                          <p:spTgt spid="73"/>
                                        </p:tgtEl>
                                      </p:cBhvr>
                                    </p:animEffect>
                                  </p:childTnLst>
                                </p:cTn>
                              </p:par>
                            </p:childTnLst>
                          </p:cTn>
                        </p:par>
                        <p:par>
                          <p:cTn id="47" fill="hold">
                            <p:stCondLst>
                              <p:cond delay="5800"/>
                            </p:stCondLst>
                            <p:childTnLst>
                              <p:par>
                                <p:cTn id="48" presetID="14" presetClass="entr" presetSubtype="10" fill="hold" nodeType="afterEffect">
                                  <p:stCondLst>
                                    <p:cond delay="0"/>
                                  </p:stCondLst>
                                  <p:childTnLst>
                                    <p:set>
                                      <p:cBhvr>
                                        <p:cTn id="49" dur="1" fill="hold">
                                          <p:stCondLst>
                                            <p:cond delay="0"/>
                                          </p:stCondLst>
                                        </p:cTn>
                                        <p:tgtEl>
                                          <p:spTgt spid="79"/>
                                        </p:tgtEl>
                                        <p:attrNameLst>
                                          <p:attrName>style.visibility</p:attrName>
                                        </p:attrNameLst>
                                      </p:cBhvr>
                                      <p:to>
                                        <p:strVal val="visible"/>
                                      </p:to>
                                    </p:set>
                                    <p:animEffect transition="in" filter="randombar(horizontal)">
                                      <p:cBhvr>
                                        <p:cTn id="50" dur="500"/>
                                        <p:tgtEl>
                                          <p:spTgt spid="79"/>
                                        </p:tgtEl>
                                      </p:cBhvr>
                                    </p:animEffect>
                                  </p:childTnLst>
                                </p:cTn>
                              </p:par>
                            </p:childTnLst>
                          </p:cTn>
                        </p:par>
                        <p:par>
                          <p:cTn id="51" fill="hold">
                            <p:stCondLst>
                              <p:cond delay="6300"/>
                            </p:stCondLst>
                            <p:childTnLst>
                              <p:par>
                                <p:cTn id="52" presetID="2" presetClass="entr" presetSubtype="1" repeatCount="indefinite" fill="remove" grpId="0" nodeType="afterEffect">
                                  <p:stCondLst>
                                    <p:cond delay="0"/>
                                  </p:stCondLst>
                                  <p:endCondLst>
                                    <p:cond evt="onNext" delay="0">
                                      <p:tgtEl>
                                        <p:sldTgt/>
                                      </p:tgtEl>
                                    </p:cond>
                                  </p:endCondLst>
                                  <p:childTnLst>
                                    <p:set>
                                      <p:cBhvr>
                                        <p:cTn id="53" dur="1" fill="hold">
                                          <p:stCondLst>
                                            <p:cond delay="0"/>
                                          </p:stCondLst>
                                        </p:cTn>
                                        <p:tgtEl>
                                          <p:spTgt spid="97"/>
                                        </p:tgtEl>
                                        <p:attrNameLst>
                                          <p:attrName>style.visibility</p:attrName>
                                        </p:attrNameLst>
                                      </p:cBhvr>
                                      <p:to>
                                        <p:strVal val="visible"/>
                                      </p:to>
                                    </p:set>
                                    <p:anim calcmode="lin" valueType="num">
                                      <p:cBhvr additive="base">
                                        <p:cTn id="54" dur="2500" fill="hold"/>
                                        <p:tgtEl>
                                          <p:spTgt spid="97"/>
                                        </p:tgtEl>
                                        <p:attrNameLst>
                                          <p:attrName>ppt_x</p:attrName>
                                        </p:attrNameLst>
                                      </p:cBhvr>
                                      <p:tavLst>
                                        <p:tav tm="0">
                                          <p:val>
                                            <p:strVal val="#ppt_x"/>
                                          </p:val>
                                        </p:tav>
                                        <p:tav tm="100000">
                                          <p:val>
                                            <p:strVal val="#ppt_x"/>
                                          </p:val>
                                        </p:tav>
                                      </p:tavLst>
                                    </p:anim>
                                    <p:anim calcmode="lin" valueType="num">
                                      <p:cBhvr additive="base">
                                        <p:cTn id="55" dur="2500" fill="hold"/>
                                        <p:tgtEl>
                                          <p:spTgt spid="97"/>
                                        </p:tgtEl>
                                        <p:attrNameLst>
                                          <p:attrName>ppt_y</p:attrName>
                                        </p:attrNameLst>
                                      </p:cBhvr>
                                      <p:tavLst>
                                        <p:tav tm="0">
                                          <p:val>
                                            <p:strVal val="0-#ppt_h/2"/>
                                          </p:val>
                                        </p:tav>
                                        <p:tav tm="100000">
                                          <p:val>
                                            <p:strVal val="#ppt_y"/>
                                          </p:val>
                                        </p:tav>
                                      </p:tavLst>
                                    </p:anim>
                                  </p:childTnLst>
                                </p:cTn>
                              </p:par>
                              <p:par>
                                <p:cTn id="56" presetID="2" presetClass="entr" presetSubtype="1" repeatCount="indefinite" fill="remove" nodeType="withEffect">
                                  <p:stCondLst>
                                    <p:cond delay="0"/>
                                  </p:stCondLst>
                                  <p:childTnLst>
                                    <p:set>
                                      <p:cBhvr>
                                        <p:cTn id="57" dur="1" fill="hold">
                                          <p:stCondLst>
                                            <p:cond delay="0"/>
                                          </p:stCondLst>
                                        </p:cTn>
                                        <p:tgtEl>
                                          <p:spTgt spid="107"/>
                                        </p:tgtEl>
                                        <p:attrNameLst>
                                          <p:attrName>style.visibility</p:attrName>
                                        </p:attrNameLst>
                                      </p:cBhvr>
                                      <p:to>
                                        <p:strVal val="visible"/>
                                      </p:to>
                                    </p:set>
                                    <p:anim calcmode="lin" valueType="num">
                                      <p:cBhvr additive="base">
                                        <p:cTn id="58" dur="2500" fill="hold"/>
                                        <p:tgtEl>
                                          <p:spTgt spid="107"/>
                                        </p:tgtEl>
                                        <p:attrNameLst>
                                          <p:attrName>ppt_x</p:attrName>
                                        </p:attrNameLst>
                                      </p:cBhvr>
                                      <p:tavLst>
                                        <p:tav tm="0">
                                          <p:val>
                                            <p:strVal val="#ppt_x"/>
                                          </p:val>
                                        </p:tav>
                                        <p:tav tm="100000">
                                          <p:val>
                                            <p:strVal val="#ppt_x"/>
                                          </p:val>
                                        </p:tav>
                                      </p:tavLst>
                                    </p:anim>
                                    <p:anim calcmode="lin" valueType="num">
                                      <p:cBhvr additive="base">
                                        <p:cTn id="59" dur="2500" fill="hold"/>
                                        <p:tgtEl>
                                          <p:spTgt spid="107"/>
                                        </p:tgtEl>
                                        <p:attrNameLst>
                                          <p:attrName>ppt_y</p:attrName>
                                        </p:attrNameLst>
                                      </p:cBhvr>
                                      <p:tavLst>
                                        <p:tav tm="0">
                                          <p:val>
                                            <p:strVal val="0-#ppt_h/2"/>
                                          </p:val>
                                        </p:tav>
                                        <p:tav tm="100000">
                                          <p:val>
                                            <p:strVal val="#ppt_y"/>
                                          </p:val>
                                        </p:tav>
                                      </p:tavLst>
                                    </p:anim>
                                  </p:childTnLst>
                                </p:cTn>
                              </p:par>
                            </p:childTnLst>
                          </p:cTn>
                        </p:par>
                        <p:par>
                          <p:cTn id="60" fill="hold">
                            <p:stCondLst>
                              <p:cond delay="8800"/>
                            </p:stCondLst>
                            <p:childTnLst>
                              <p:par>
                                <p:cTn id="61" presetID="2" presetClass="entr" presetSubtype="1" repeatCount="indefinite" fill="remove" grpId="0" nodeType="afterEffect">
                                  <p:stCondLst>
                                    <p:cond delay="0"/>
                                  </p:stCondLst>
                                  <p:childTnLst>
                                    <p:set>
                                      <p:cBhvr>
                                        <p:cTn id="62" dur="1" fill="hold">
                                          <p:stCondLst>
                                            <p:cond delay="0"/>
                                          </p:stCondLst>
                                        </p:cTn>
                                        <p:tgtEl>
                                          <p:spTgt spid="98"/>
                                        </p:tgtEl>
                                        <p:attrNameLst>
                                          <p:attrName>style.visibility</p:attrName>
                                        </p:attrNameLst>
                                      </p:cBhvr>
                                      <p:to>
                                        <p:strVal val="visible"/>
                                      </p:to>
                                    </p:set>
                                    <p:anim calcmode="lin" valueType="num">
                                      <p:cBhvr additive="base">
                                        <p:cTn id="63" dur="2500" fill="hold"/>
                                        <p:tgtEl>
                                          <p:spTgt spid="98"/>
                                        </p:tgtEl>
                                        <p:attrNameLst>
                                          <p:attrName>ppt_x</p:attrName>
                                        </p:attrNameLst>
                                      </p:cBhvr>
                                      <p:tavLst>
                                        <p:tav tm="0">
                                          <p:val>
                                            <p:strVal val="#ppt_x"/>
                                          </p:val>
                                        </p:tav>
                                        <p:tav tm="100000">
                                          <p:val>
                                            <p:strVal val="#ppt_x"/>
                                          </p:val>
                                        </p:tav>
                                      </p:tavLst>
                                    </p:anim>
                                    <p:anim calcmode="lin" valueType="num">
                                      <p:cBhvr additive="base">
                                        <p:cTn id="64" dur="2500" fill="hold"/>
                                        <p:tgtEl>
                                          <p:spTgt spid="98"/>
                                        </p:tgtEl>
                                        <p:attrNameLst>
                                          <p:attrName>ppt_y</p:attrName>
                                        </p:attrNameLst>
                                      </p:cBhvr>
                                      <p:tavLst>
                                        <p:tav tm="0">
                                          <p:val>
                                            <p:strVal val="0-#ppt_h/2"/>
                                          </p:val>
                                        </p:tav>
                                        <p:tav tm="100000">
                                          <p:val>
                                            <p:strVal val="#ppt_y"/>
                                          </p:val>
                                        </p:tav>
                                      </p:tavLst>
                                    </p:anim>
                                  </p:childTnLst>
                                </p:cTn>
                              </p:par>
                              <p:par>
                                <p:cTn id="65" presetID="2" presetClass="entr" presetSubtype="1" repeatCount="indefinite" fill="remove" nodeType="withEffect">
                                  <p:stCondLst>
                                    <p:cond delay="0"/>
                                  </p:stCondLst>
                                  <p:childTnLst>
                                    <p:set>
                                      <p:cBhvr>
                                        <p:cTn id="66" dur="1" fill="hold">
                                          <p:stCondLst>
                                            <p:cond delay="0"/>
                                          </p:stCondLst>
                                        </p:cTn>
                                        <p:tgtEl>
                                          <p:spTgt spid="102"/>
                                        </p:tgtEl>
                                        <p:attrNameLst>
                                          <p:attrName>style.visibility</p:attrName>
                                        </p:attrNameLst>
                                      </p:cBhvr>
                                      <p:to>
                                        <p:strVal val="visible"/>
                                      </p:to>
                                    </p:set>
                                    <p:anim calcmode="lin" valueType="num">
                                      <p:cBhvr additive="base">
                                        <p:cTn id="67" dur="2500" fill="hold"/>
                                        <p:tgtEl>
                                          <p:spTgt spid="102"/>
                                        </p:tgtEl>
                                        <p:attrNameLst>
                                          <p:attrName>ppt_x</p:attrName>
                                        </p:attrNameLst>
                                      </p:cBhvr>
                                      <p:tavLst>
                                        <p:tav tm="0">
                                          <p:val>
                                            <p:strVal val="#ppt_x"/>
                                          </p:val>
                                        </p:tav>
                                        <p:tav tm="100000">
                                          <p:val>
                                            <p:strVal val="#ppt_x"/>
                                          </p:val>
                                        </p:tav>
                                      </p:tavLst>
                                    </p:anim>
                                    <p:anim calcmode="lin" valueType="num">
                                      <p:cBhvr additive="base">
                                        <p:cTn id="68" dur="2500" fill="hold"/>
                                        <p:tgtEl>
                                          <p:spTgt spid="102"/>
                                        </p:tgtEl>
                                        <p:attrNameLst>
                                          <p:attrName>ppt_y</p:attrName>
                                        </p:attrNameLst>
                                      </p:cBhvr>
                                      <p:tavLst>
                                        <p:tav tm="0">
                                          <p:val>
                                            <p:strVal val="0-#ppt_h/2"/>
                                          </p:val>
                                        </p:tav>
                                        <p:tav tm="100000">
                                          <p:val>
                                            <p:strVal val="#ppt_y"/>
                                          </p:val>
                                        </p:tav>
                                      </p:tavLst>
                                    </p:anim>
                                  </p:childTnLst>
                                </p:cTn>
                              </p:par>
                            </p:childTnLst>
                          </p:cTn>
                        </p:par>
                        <p:par>
                          <p:cTn id="69" fill="hold">
                            <p:stCondLst>
                              <p:cond delay="11300"/>
                            </p:stCondLst>
                            <p:childTnLst>
                              <p:par>
                                <p:cTn id="70" presetID="2" presetClass="entr" presetSubtype="1" repeatCount="indefinite" fill="remove" grpId="0" nodeType="afterEffect">
                                  <p:stCondLst>
                                    <p:cond delay="0"/>
                                  </p:stCondLst>
                                  <p:childTnLst>
                                    <p:set>
                                      <p:cBhvr>
                                        <p:cTn id="71" dur="1" fill="hold">
                                          <p:stCondLst>
                                            <p:cond delay="0"/>
                                          </p:stCondLst>
                                        </p:cTn>
                                        <p:tgtEl>
                                          <p:spTgt spid="45"/>
                                        </p:tgtEl>
                                        <p:attrNameLst>
                                          <p:attrName>style.visibility</p:attrName>
                                        </p:attrNameLst>
                                      </p:cBhvr>
                                      <p:to>
                                        <p:strVal val="visible"/>
                                      </p:to>
                                    </p:set>
                                    <p:anim calcmode="lin" valueType="num">
                                      <p:cBhvr additive="base">
                                        <p:cTn id="72" dur="2500" fill="hold"/>
                                        <p:tgtEl>
                                          <p:spTgt spid="45"/>
                                        </p:tgtEl>
                                        <p:attrNameLst>
                                          <p:attrName>ppt_x</p:attrName>
                                        </p:attrNameLst>
                                      </p:cBhvr>
                                      <p:tavLst>
                                        <p:tav tm="0">
                                          <p:val>
                                            <p:strVal val="#ppt_x"/>
                                          </p:val>
                                        </p:tav>
                                        <p:tav tm="100000">
                                          <p:val>
                                            <p:strVal val="#ppt_x"/>
                                          </p:val>
                                        </p:tav>
                                      </p:tavLst>
                                    </p:anim>
                                    <p:anim calcmode="lin" valueType="num">
                                      <p:cBhvr additive="base">
                                        <p:cTn id="73" dur="2500" fill="hold"/>
                                        <p:tgtEl>
                                          <p:spTgt spid="45"/>
                                        </p:tgtEl>
                                        <p:attrNameLst>
                                          <p:attrName>ppt_y</p:attrName>
                                        </p:attrNameLst>
                                      </p:cBhvr>
                                      <p:tavLst>
                                        <p:tav tm="0">
                                          <p:val>
                                            <p:strVal val="0-#ppt_h/2"/>
                                          </p:val>
                                        </p:tav>
                                        <p:tav tm="100000">
                                          <p:val>
                                            <p:strVal val="#ppt_y"/>
                                          </p:val>
                                        </p:tav>
                                      </p:tavLst>
                                    </p:anim>
                                  </p:childTnLst>
                                </p:cTn>
                              </p:par>
                              <p:par>
                                <p:cTn id="74" presetID="2" presetClass="entr" presetSubtype="1" repeatCount="indefinite" fill="remove" nodeType="withEffect">
                                  <p:stCondLst>
                                    <p:cond delay="0"/>
                                  </p:stCondLst>
                                  <p:childTnLst>
                                    <p:set>
                                      <p:cBhvr>
                                        <p:cTn id="75" dur="1" fill="hold">
                                          <p:stCondLst>
                                            <p:cond delay="0"/>
                                          </p:stCondLst>
                                        </p:cTn>
                                        <p:tgtEl>
                                          <p:spTgt spid="112"/>
                                        </p:tgtEl>
                                        <p:attrNameLst>
                                          <p:attrName>style.visibility</p:attrName>
                                        </p:attrNameLst>
                                      </p:cBhvr>
                                      <p:to>
                                        <p:strVal val="visible"/>
                                      </p:to>
                                    </p:set>
                                    <p:anim calcmode="lin" valueType="num">
                                      <p:cBhvr additive="base">
                                        <p:cTn id="76" dur="2500" fill="hold"/>
                                        <p:tgtEl>
                                          <p:spTgt spid="112"/>
                                        </p:tgtEl>
                                        <p:attrNameLst>
                                          <p:attrName>ppt_x</p:attrName>
                                        </p:attrNameLst>
                                      </p:cBhvr>
                                      <p:tavLst>
                                        <p:tav tm="0">
                                          <p:val>
                                            <p:strVal val="#ppt_x"/>
                                          </p:val>
                                        </p:tav>
                                        <p:tav tm="100000">
                                          <p:val>
                                            <p:strVal val="#ppt_x"/>
                                          </p:val>
                                        </p:tav>
                                      </p:tavLst>
                                    </p:anim>
                                    <p:anim calcmode="lin" valueType="num">
                                      <p:cBhvr additive="base">
                                        <p:cTn id="77" dur="2500" fill="hold"/>
                                        <p:tgtEl>
                                          <p:spTgt spid="112"/>
                                        </p:tgtEl>
                                        <p:attrNameLst>
                                          <p:attrName>ppt_y</p:attrName>
                                        </p:attrNameLst>
                                      </p:cBhvr>
                                      <p:tavLst>
                                        <p:tav tm="0">
                                          <p:val>
                                            <p:strVal val="0-#ppt_h/2"/>
                                          </p:val>
                                        </p:tav>
                                        <p:tav tm="100000">
                                          <p:val>
                                            <p:strVal val="#ppt_y"/>
                                          </p:val>
                                        </p:tav>
                                      </p:tavLst>
                                    </p:anim>
                                  </p:childTnLst>
                                </p:cTn>
                              </p:par>
                            </p:childTnLst>
                          </p:cTn>
                        </p:par>
                        <p:par>
                          <p:cTn id="78" fill="hold">
                            <p:stCondLst>
                              <p:cond delay="13800"/>
                            </p:stCondLst>
                            <p:childTnLst>
                              <p:par>
                                <p:cTn id="79" presetID="2" presetClass="exit" presetSubtype="1" fill="hold" nodeType="afterEffect">
                                  <p:stCondLst>
                                    <p:cond delay="0"/>
                                  </p:stCondLst>
                                  <p:childTnLst>
                                    <p:anim calcmode="lin" valueType="num">
                                      <p:cBhvr additive="base">
                                        <p:cTn id="80" dur="500"/>
                                        <p:tgtEl>
                                          <p:spTgt spid="6"/>
                                        </p:tgtEl>
                                        <p:attrNameLst>
                                          <p:attrName>ppt_x</p:attrName>
                                        </p:attrNameLst>
                                      </p:cBhvr>
                                      <p:tavLst>
                                        <p:tav tm="0">
                                          <p:val>
                                            <p:strVal val="ppt_x"/>
                                          </p:val>
                                        </p:tav>
                                        <p:tav tm="100000">
                                          <p:val>
                                            <p:strVal val="ppt_x"/>
                                          </p:val>
                                        </p:tav>
                                      </p:tavLst>
                                    </p:anim>
                                    <p:anim calcmode="lin" valueType="num">
                                      <p:cBhvr additive="base">
                                        <p:cTn id="81" dur="500"/>
                                        <p:tgtEl>
                                          <p:spTgt spid="6"/>
                                        </p:tgtEl>
                                        <p:attrNameLst>
                                          <p:attrName>ppt_y</p:attrName>
                                        </p:attrNameLst>
                                      </p:cBhvr>
                                      <p:tavLst>
                                        <p:tav tm="0">
                                          <p:val>
                                            <p:strVal val="ppt_y"/>
                                          </p:val>
                                        </p:tav>
                                        <p:tav tm="100000">
                                          <p:val>
                                            <p:strVal val="0-ppt_h/2"/>
                                          </p:val>
                                        </p:tav>
                                      </p:tavLst>
                                    </p:anim>
                                    <p:set>
                                      <p:cBhvr>
                                        <p:cTn id="82" dur="1" fill="hold">
                                          <p:stCondLst>
                                            <p:cond delay="499"/>
                                          </p:stCondLst>
                                        </p:cTn>
                                        <p:tgtEl>
                                          <p:spTgt spid="6"/>
                                        </p:tgtEl>
                                        <p:attrNameLst>
                                          <p:attrName>style.visibility</p:attrName>
                                        </p:attrNameLst>
                                      </p:cBhvr>
                                      <p:to>
                                        <p:strVal val="hidden"/>
                                      </p:to>
                                    </p:set>
                                  </p:childTnLst>
                                </p:cTn>
                              </p:par>
                              <p:par>
                                <p:cTn id="83" presetID="2" presetClass="exit" presetSubtype="1" fill="hold" grpId="0" nodeType="withEffect">
                                  <p:stCondLst>
                                    <p:cond delay="0"/>
                                  </p:stCondLst>
                                  <p:childTnLst>
                                    <p:anim calcmode="lin" valueType="num">
                                      <p:cBhvr additive="base">
                                        <p:cTn id="84" dur="500"/>
                                        <p:tgtEl>
                                          <p:spTgt spid="5"/>
                                        </p:tgtEl>
                                        <p:attrNameLst>
                                          <p:attrName>ppt_x</p:attrName>
                                        </p:attrNameLst>
                                      </p:cBhvr>
                                      <p:tavLst>
                                        <p:tav tm="0">
                                          <p:val>
                                            <p:strVal val="ppt_x"/>
                                          </p:val>
                                        </p:tav>
                                        <p:tav tm="100000">
                                          <p:val>
                                            <p:strVal val="ppt_x"/>
                                          </p:val>
                                        </p:tav>
                                      </p:tavLst>
                                    </p:anim>
                                    <p:anim calcmode="lin" valueType="num">
                                      <p:cBhvr additive="base">
                                        <p:cTn id="85" dur="500"/>
                                        <p:tgtEl>
                                          <p:spTgt spid="5"/>
                                        </p:tgtEl>
                                        <p:attrNameLst>
                                          <p:attrName>ppt_y</p:attrName>
                                        </p:attrNameLst>
                                      </p:cBhvr>
                                      <p:tavLst>
                                        <p:tav tm="0">
                                          <p:val>
                                            <p:strVal val="ppt_y"/>
                                          </p:val>
                                        </p:tav>
                                        <p:tav tm="100000">
                                          <p:val>
                                            <p:strVal val="0-ppt_h/2"/>
                                          </p:val>
                                        </p:tav>
                                      </p:tavLst>
                                    </p:anim>
                                    <p:set>
                                      <p:cBhvr>
                                        <p:cTn id="86" dur="1" fill="hold">
                                          <p:stCondLst>
                                            <p:cond delay="499"/>
                                          </p:stCondLst>
                                        </p:cTn>
                                        <p:tgtEl>
                                          <p:spTgt spid="5"/>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8" grpId="0" animBg="1"/>
      <p:bldP spid="97" grpId="0" animBg="1"/>
      <p:bldP spid="45" grpId="0" animBg="1"/>
      <p:bldP spid="46" grpId="0" animBg="1"/>
      <p:bldP spid="47" grpId="0" animBg="1"/>
      <p:bldP spid="48" grpId="0" animBg="1"/>
      <p:bldP spid="49" grpId="0" animBg="1"/>
      <p:bldP spid="5"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Равнобедренный треугольник 25">
            <a:hlinkHover r:id="rId2" action="ppaction://hlinksldjump"/>
            <a:extLst>
              <a:ext uri="{FF2B5EF4-FFF2-40B4-BE49-F238E27FC236}">
                <a16:creationId xmlns:a16="http://schemas.microsoft.com/office/drawing/2014/main" id="{F10A16CD-F930-4086-9A78-6A79CBD187A8}"/>
              </a:ext>
            </a:extLst>
          </p:cNvPr>
          <p:cNvSpPr/>
          <p:nvPr/>
        </p:nvSpPr>
        <p:spPr>
          <a:xfrm rot="5608923">
            <a:off x="5656067" y="-4779725"/>
            <a:ext cx="1202088" cy="12786003"/>
          </a:xfrm>
          <a:prstGeom prst="triangle">
            <a:avLst>
              <a:gd name="adj" fmla="val 4473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a:t>в</a:t>
            </a:r>
          </a:p>
        </p:txBody>
      </p:sp>
      <p:sp>
        <p:nvSpPr>
          <p:cNvPr id="3" name="Текст 2">
            <a:extLst>
              <a:ext uri="{FF2B5EF4-FFF2-40B4-BE49-F238E27FC236}">
                <a16:creationId xmlns:a16="http://schemas.microsoft.com/office/drawing/2014/main" id="{1563C62D-4DDB-49D7-8F5B-522636FEF9EC}"/>
              </a:ext>
            </a:extLst>
          </p:cNvPr>
          <p:cNvSpPr>
            <a:spLocks noGrp="1"/>
          </p:cNvSpPr>
          <p:nvPr>
            <p:ph type="body" idx="1"/>
          </p:nvPr>
        </p:nvSpPr>
        <p:spPr>
          <a:xfrm>
            <a:off x="1295401" y="6501030"/>
            <a:ext cx="9590550" cy="1507054"/>
          </a:xfrm>
        </p:spPr>
        <p:txBody>
          <a:bodyPr/>
          <a:lstStyle/>
          <a:p>
            <a:endParaRPr lang="ru-RU"/>
          </a:p>
        </p:txBody>
      </p:sp>
      <p:sp>
        <p:nvSpPr>
          <p:cNvPr id="4" name="Дата 3">
            <a:extLst>
              <a:ext uri="{FF2B5EF4-FFF2-40B4-BE49-F238E27FC236}">
                <a16:creationId xmlns:a16="http://schemas.microsoft.com/office/drawing/2014/main" id="{DA6BE48F-92B9-47C0-8C2F-A17713D7FB36}"/>
              </a:ext>
            </a:extLst>
          </p:cNvPr>
          <p:cNvSpPr>
            <a:spLocks noGrp="1"/>
          </p:cNvSpPr>
          <p:nvPr>
            <p:ph type="dt" sz="half" idx="10"/>
          </p:nvPr>
        </p:nvSpPr>
        <p:spPr/>
        <p:txBody>
          <a:bodyPr/>
          <a:lstStyle/>
          <a:p>
            <a:pPr rtl="0"/>
            <a:fld id="{33EFA117-2261-4A1D-8BE7-0B7E6A1366C0}" type="datetime1">
              <a:rPr lang="ru-RU" smtClean="0"/>
              <a:t>10.11.2024</a:t>
            </a:fld>
            <a:endParaRPr lang="en-US" dirty="0"/>
          </a:p>
        </p:txBody>
      </p:sp>
      <p:sp>
        <p:nvSpPr>
          <p:cNvPr id="5" name="Прямоугольник 4">
            <a:extLst>
              <a:ext uri="{FF2B5EF4-FFF2-40B4-BE49-F238E27FC236}">
                <a16:creationId xmlns:a16="http://schemas.microsoft.com/office/drawing/2014/main" id="{B8330A17-714F-48DF-B55D-A9B874A8400F}"/>
              </a:ext>
            </a:extLst>
          </p:cNvPr>
          <p:cNvSpPr/>
          <p:nvPr/>
        </p:nvSpPr>
        <p:spPr>
          <a:xfrm>
            <a:off x="99753" y="4771505"/>
            <a:ext cx="12092247" cy="208649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mc:AlternateContent xmlns:mc="http://schemas.openxmlformats.org/markup-compatibility/2006" xmlns:p14="http://schemas.microsoft.com/office/powerpoint/2010/main" xmlns:aink="http://schemas.microsoft.com/office/drawing/2016/ink">
        <mc:Choice Requires="p14 aink">
          <p:contentPart p14:bwMode="auto" r:id="rId3">
            <p14:nvContentPartPr>
              <p14:cNvPr id="6" name="Рукописный ввод 5">
                <a:extLst>
                  <a:ext uri="{FF2B5EF4-FFF2-40B4-BE49-F238E27FC236}">
                    <a16:creationId xmlns:a16="http://schemas.microsoft.com/office/drawing/2014/main" id="{2EBC3A5B-5592-4281-AAF5-F14A5E36199C}"/>
                  </a:ext>
                </a:extLst>
              </p14:cNvPr>
              <p14:cNvContentPartPr/>
              <p14:nvPr/>
            </p14:nvContentPartPr>
            <p14:xfrm>
              <a:off x="-362749" y="4528145"/>
              <a:ext cx="13239720" cy="436320"/>
            </p14:xfrm>
          </p:contentPart>
        </mc:Choice>
        <mc:Fallback xmlns="">
          <p:pic>
            <p:nvPicPr>
              <p:cNvPr id="6" name="Рукописный ввод 5">
                <a:extLst>
                  <a:ext uri="{FF2B5EF4-FFF2-40B4-BE49-F238E27FC236}">
                    <a16:creationId xmlns:a16="http://schemas.microsoft.com/office/drawing/2014/main" id="{2EBC3A5B-5592-4281-AAF5-F14A5E36199C}"/>
                  </a:ext>
                </a:extLst>
              </p:cNvPr>
              <p:cNvPicPr/>
              <p:nvPr/>
            </p:nvPicPr>
            <p:blipFill>
              <a:blip r:embed="rId4"/>
              <a:stretch>
                <a:fillRect/>
              </a:stretch>
            </p:blipFill>
            <p:spPr>
              <a:xfrm>
                <a:off x="-425749" y="4465505"/>
                <a:ext cx="13365360" cy="561960"/>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5">
            <p14:nvContentPartPr>
              <p14:cNvPr id="7" name="Рукописный ввод 6">
                <a:extLst>
                  <a:ext uri="{FF2B5EF4-FFF2-40B4-BE49-F238E27FC236}">
                    <a16:creationId xmlns:a16="http://schemas.microsoft.com/office/drawing/2014/main" id="{16F24DC3-9194-47ED-9999-94B4FD103A4F}"/>
                  </a:ext>
                </a:extLst>
              </p14:cNvPr>
              <p14:cNvContentPartPr/>
              <p14:nvPr/>
            </p14:nvContentPartPr>
            <p14:xfrm>
              <a:off x="-3137793" y="-8807"/>
              <a:ext cx="15884280" cy="2212560"/>
            </p14:xfrm>
          </p:contentPart>
        </mc:Choice>
        <mc:Fallback xmlns="">
          <p:pic>
            <p:nvPicPr>
              <p:cNvPr id="7" name="Рукописный ввод 6">
                <a:extLst>
                  <a:ext uri="{FF2B5EF4-FFF2-40B4-BE49-F238E27FC236}">
                    <a16:creationId xmlns:a16="http://schemas.microsoft.com/office/drawing/2014/main" id="{16F24DC3-9194-47ED-9999-94B4FD103A4F}"/>
                  </a:ext>
                </a:extLst>
              </p:cNvPr>
              <p:cNvPicPr/>
              <p:nvPr/>
            </p:nvPicPr>
            <p:blipFill>
              <a:blip r:embed="rId6"/>
              <a:stretch>
                <a:fillRect/>
              </a:stretch>
            </p:blipFill>
            <p:spPr>
              <a:xfrm>
                <a:off x="-3200793" y="-71807"/>
                <a:ext cx="16009920" cy="2338200"/>
              </a:xfrm>
              <a:prstGeom prst="rect">
                <a:avLst/>
              </a:prstGeom>
            </p:spPr>
          </p:pic>
        </mc:Fallback>
      </mc:AlternateContent>
      <p:sp>
        <p:nvSpPr>
          <p:cNvPr id="11" name="Равнобедренный треугольник 10">
            <a:hlinkHover r:id="rId2" action="ppaction://hlinksldjump"/>
            <a:extLst>
              <a:ext uri="{FF2B5EF4-FFF2-40B4-BE49-F238E27FC236}">
                <a16:creationId xmlns:a16="http://schemas.microsoft.com/office/drawing/2014/main" id="{C408000C-A70D-43ED-B51A-659B7DE81F07}"/>
              </a:ext>
            </a:extLst>
          </p:cNvPr>
          <p:cNvSpPr/>
          <p:nvPr/>
        </p:nvSpPr>
        <p:spPr>
          <a:xfrm>
            <a:off x="3501011" y="3581400"/>
            <a:ext cx="419515" cy="1155930"/>
          </a:xfrm>
          <a:prstGeom prst="triangle">
            <a:avLst>
              <a:gd name="adj" fmla="val 4473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2" name="Равнобедренный треугольник 11">
            <a:hlinkHover r:id="rId2" action="ppaction://hlinksldjump"/>
            <a:extLst>
              <a:ext uri="{FF2B5EF4-FFF2-40B4-BE49-F238E27FC236}">
                <a16:creationId xmlns:a16="http://schemas.microsoft.com/office/drawing/2014/main" id="{7DE8CD04-FE94-42F6-811D-FFF8348DED90}"/>
              </a:ext>
            </a:extLst>
          </p:cNvPr>
          <p:cNvSpPr/>
          <p:nvPr/>
        </p:nvSpPr>
        <p:spPr>
          <a:xfrm>
            <a:off x="5098336" y="3460591"/>
            <a:ext cx="419515" cy="1155930"/>
          </a:xfrm>
          <a:prstGeom prst="triangle">
            <a:avLst>
              <a:gd name="adj" fmla="val 4473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3" name="Равнобедренный треугольник 12">
            <a:hlinkHover r:id="rId2" action="ppaction://hlinksldjump"/>
            <a:extLst>
              <a:ext uri="{FF2B5EF4-FFF2-40B4-BE49-F238E27FC236}">
                <a16:creationId xmlns:a16="http://schemas.microsoft.com/office/drawing/2014/main" id="{6856E009-EB87-41F9-A9F0-7009C39C983D}"/>
              </a:ext>
            </a:extLst>
          </p:cNvPr>
          <p:cNvSpPr/>
          <p:nvPr/>
        </p:nvSpPr>
        <p:spPr>
          <a:xfrm>
            <a:off x="7728393" y="3581400"/>
            <a:ext cx="419515" cy="1155930"/>
          </a:xfrm>
          <a:prstGeom prst="triangle">
            <a:avLst>
              <a:gd name="adj" fmla="val 4473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4" name="Равнобедренный треугольник 13">
            <a:hlinkHover r:id="rId2" action="ppaction://hlinksldjump"/>
            <a:extLst>
              <a:ext uri="{FF2B5EF4-FFF2-40B4-BE49-F238E27FC236}">
                <a16:creationId xmlns:a16="http://schemas.microsoft.com/office/drawing/2014/main" id="{4211407B-5BE5-42D3-BD0E-F09D7AC9A955}"/>
              </a:ext>
            </a:extLst>
          </p:cNvPr>
          <p:cNvSpPr/>
          <p:nvPr/>
        </p:nvSpPr>
        <p:spPr>
          <a:xfrm>
            <a:off x="8820851" y="3417236"/>
            <a:ext cx="419515" cy="1155930"/>
          </a:xfrm>
          <a:prstGeom prst="triangle">
            <a:avLst>
              <a:gd name="adj" fmla="val 4473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5" name="Равнобедренный треугольник 14">
            <a:hlinkHover r:id="rId2" action="ppaction://hlinksldjump"/>
            <a:extLst>
              <a:ext uri="{FF2B5EF4-FFF2-40B4-BE49-F238E27FC236}">
                <a16:creationId xmlns:a16="http://schemas.microsoft.com/office/drawing/2014/main" id="{DC9BF421-FF93-4D1D-9CB0-7F0DC07B9799}"/>
              </a:ext>
            </a:extLst>
          </p:cNvPr>
          <p:cNvSpPr/>
          <p:nvPr/>
        </p:nvSpPr>
        <p:spPr>
          <a:xfrm>
            <a:off x="1359374" y="3576876"/>
            <a:ext cx="419515" cy="1155930"/>
          </a:xfrm>
          <a:prstGeom prst="triangle">
            <a:avLst>
              <a:gd name="adj" fmla="val 4473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7" name="Дата 3">
            <a:extLst>
              <a:ext uri="{FF2B5EF4-FFF2-40B4-BE49-F238E27FC236}">
                <a16:creationId xmlns:a16="http://schemas.microsoft.com/office/drawing/2014/main" id="{F572AA7A-B2CF-4F8D-9F31-D2852C1F0288}"/>
              </a:ext>
            </a:extLst>
          </p:cNvPr>
          <p:cNvSpPr txBox="1">
            <a:spLocks/>
          </p:cNvSpPr>
          <p:nvPr/>
        </p:nvSpPr>
        <p:spPr>
          <a:xfrm>
            <a:off x="7831136" y="6035675"/>
            <a:ext cx="2743200" cy="365125"/>
          </a:xfrm>
          <a:prstGeom prst="rect">
            <a:avLst/>
          </a:prstGeom>
        </p:spPr>
        <p:txBody>
          <a:bodyPr vert="horz" lIns="91440" tIns="45720" rIns="91440" bIns="45720" rtlCol="0" anchor="ctr"/>
          <a:lstStyle>
            <a:defPPr>
              <a:defRPr lang="en-US"/>
            </a:defPPr>
            <a:lvl1pPr marL="0" algn="r" defTabSz="457200" rtl="0" eaLnBrk="1" latinLnBrk="0" hangingPunct="1">
              <a:defRPr sz="1000" kern="1200">
                <a:solidFill>
                  <a:schemeClr val="tx1">
                    <a:lumMod val="95000"/>
                  </a:schemeClr>
                </a:solidFill>
                <a:effectLst>
                  <a:outerShdw blurRad="50800" dist="38100" dir="2700000" algn="tl" rotWithShape="0">
                    <a:schemeClr val="bg1">
                      <a:alpha val="43000"/>
                    </a:schemeClr>
                  </a:outerShdw>
                </a:effectLst>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33EFA117-2261-4A1D-8BE7-0B7E6A1366C0}" type="datetime1">
              <a:rPr lang="ru-RU" smtClean="0"/>
              <a:pPr/>
              <a:t>10.11.2024</a:t>
            </a:fld>
            <a:endParaRPr lang="en-US" dirty="0"/>
          </a:p>
        </p:txBody>
      </p:sp>
      <p:sp>
        <p:nvSpPr>
          <p:cNvPr id="18" name="Равнобедренный треугольник 17">
            <a:hlinkHover r:id="rId2" action="ppaction://hlinksldjump"/>
            <a:extLst>
              <a:ext uri="{FF2B5EF4-FFF2-40B4-BE49-F238E27FC236}">
                <a16:creationId xmlns:a16="http://schemas.microsoft.com/office/drawing/2014/main" id="{2587FC86-3637-4288-AA4F-5BC2E08F8C45}"/>
              </a:ext>
            </a:extLst>
          </p:cNvPr>
          <p:cNvSpPr/>
          <p:nvPr/>
        </p:nvSpPr>
        <p:spPr>
          <a:xfrm rot="10800000">
            <a:off x="4533414" y="2056645"/>
            <a:ext cx="419515" cy="1155930"/>
          </a:xfrm>
          <a:prstGeom prst="triangle">
            <a:avLst>
              <a:gd name="adj" fmla="val 4473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9" name="Равнобедренный треугольник 18">
            <a:hlinkHover r:id="rId2" action="ppaction://hlinksldjump"/>
            <a:extLst>
              <a:ext uri="{FF2B5EF4-FFF2-40B4-BE49-F238E27FC236}">
                <a16:creationId xmlns:a16="http://schemas.microsoft.com/office/drawing/2014/main" id="{D27DD3CF-479D-40ED-B394-66A0BC933ABA}"/>
              </a:ext>
            </a:extLst>
          </p:cNvPr>
          <p:cNvSpPr/>
          <p:nvPr/>
        </p:nvSpPr>
        <p:spPr>
          <a:xfrm rot="10800000">
            <a:off x="6647105" y="2056645"/>
            <a:ext cx="419515" cy="1155930"/>
          </a:xfrm>
          <a:prstGeom prst="triangle">
            <a:avLst>
              <a:gd name="adj" fmla="val 4473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0" name="Равнобедренный треугольник 19">
            <a:hlinkHover r:id="rId2" action="ppaction://hlinksldjump"/>
            <a:extLst>
              <a:ext uri="{FF2B5EF4-FFF2-40B4-BE49-F238E27FC236}">
                <a16:creationId xmlns:a16="http://schemas.microsoft.com/office/drawing/2014/main" id="{AEAF7624-5CCF-48DE-95DF-F2C5623B04F0}"/>
              </a:ext>
            </a:extLst>
          </p:cNvPr>
          <p:cNvSpPr/>
          <p:nvPr/>
        </p:nvSpPr>
        <p:spPr>
          <a:xfrm rot="10800000">
            <a:off x="8760796" y="2056645"/>
            <a:ext cx="419515" cy="1155930"/>
          </a:xfrm>
          <a:prstGeom prst="triangle">
            <a:avLst>
              <a:gd name="adj" fmla="val 4473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1" name="Равнобедренный треугольник 20">
            <a:hlinkHover r:id="rId2" action="ppaction://hlinksldjump"/>
            <a:extLst>
              <a:ext uri="{FF2B5EF4-FFF2-40B4-BE49-F238E27FC236}">
                <a16:creationId xmlns:a16="http://schemas.microsoft.com/office/drawing/2014/main" id="{6C9946C4-202E-4334-89B1-B6597A28A36B}"/>
              </a:ext>
            </a:extLst>
          </p:cNvPr>
          <p:cNvSpPr/>
          <p:nvPr/>
        </p:nvSpPr>
        <p:spPr>
          <a:xfrm rot="10800000">
            <a:off x="10664729" y="1835650"/>
            <a:ext cx="419515" cy="1155930"/>
          </a:xfrm>
          <a:prstGeom prst="triangle">
            <a:avLst>
              <a:gd name="adj" fmla="val 4473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2" name="Равнобедренный треугольник 21">
            <a:hlinkHover r:id="rId2" action="ppaction://hlinksldjump"/>
            <a:extLst>
              <a:ext uri="{FF2B5EF4-FFF2-40B4-BE49-F238E27FC236}">
                <a16:creationId xmlns:a16="http://schemas.microsoft.com/office/drawing/2014/main" id="{3056C564-7CD2-4665-8722-E7B2DF718FA9}"/>
              </a:ext>
            </a:extLst>
          </p:cNvPr>
          <p:cNvSpPr/>
          <p:nvPr/>
        </p:nvSpPr>
        <p:spPr>
          <a:xfrm rot="10800000">
            <a:off x="2391777" y="2052121"/>
            <a:ext cx="419515" cy="1155930"/>
          </a:xfrm>
          <a:prstGeom prst="triangle">
            <a:avLst>
              <a:gd name="adj" fmla="val 4473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 name="Заголовок 1">
            <a:extLst>
              <a:ext uri="{FF2B5EF4-FFF2-40B4-BE49-F238E27FC236}">
                <a16:creationId xmlns:a16="http://schemas.microsoft.com/office/drawing/2014/main" id="{7FD4DE24-1D8B-4648-A402-72915D70292D}"/>
              </a:ext>
            </a:extLst>
          </p:cNvPr>
          <p:cNvSpPr>
            <a:spLocks noGrp="1"/>
          </p:cNvSpPr>
          <p:nvPr>
            <p:ph type="title"/>
          </p:nvPr>
        </p:nvSpPr>
        <p:spPr>
          <a:xfrm>
            <a:off x="1295401" y="-1219213"/>
            <a:ext cx="9590550" cy="1828813"/>
          </a:xfrm>
        </p:spPr>
        <p:txBody>
          <a:bodyPr/>
          <a:lstStyle/>
          <a:p>
            <a:r>
              <a:rPr lang="ru-RU" dirty="0"/>
              <a:t>УМРИ</a:t>
            </a:r>
          </a:p>
        </p:txBody>
      </p:sp>
      <mc:AlternateContent xmlns:mc="http://schemas.openxmlformats.org/markup-compatibility/2006" xmlns:p14="http://schemas.microsoft.com/office/powerpoint/2010/main" xmlns:aink="http://schemas.microsoft.com/office/drawing/2016/ink">
        <mc:Choice Requires="p14 aink">
          <p:contentPart p14:bwMode="auto" r:id="rId7">
            <p14:nvContentPartPr>
              <p14:cNvPr id="23" name="Рукописный ввод 22">
                <a:extLst>
                  <a:ext uri="{FF2B5EF4-FFF2-40B4-BE49-F238E27FC236}">
                    <a16:creationId xmlns:a16="http://schemas.microsoft.com/office/drawing/2014/main" id="{A0452ADD-38FA-4CB5-B4C6-0AD2A4D8CB69}"/>
                  </a:ext>
                </a:extLst>
              </p14:cNvPr>
              <p14:cNvContentPartPr/>
              <p14:nvPr/>
            </p14:nvContentPartPr>
            <p14:xfrm>
              <a:off x="-3337773" y="4732806"/>
              <a:ext cx="15884280" cy="2212560"/>
            </p14:xfrm>
          </p:contentPart>
        </mc:Choice>
        <mc:Fallback xmlns="">
          <p:pic>
            <p:nvPicPr>
              <p:cNvPr id="23" name="Рукописный ввод 22">
                <a:extLst>
                  <a:ext uri="{FF2B5EF4-FFF2-40B4-BE49-F238E27FC236}">
                    <a16:creationId xmlns:a16="http://schemas.microsoft.com/office/drawing/2014/main" id="{A0452ADD-38FA-4CB5-B4C6-0AD2A4D8CB69}"/>
                  </a:ext>
                </a:extLst>
              </p:cNvPr>
              <p:cNvPicPr/>
              <p:nvPr/>
            </p:nvPicPr>
            <p:blipFill>
              <a:blip r:embed="rId8"/>
              <a:stretch>
                <a:fillRect/>
              </a:stretch>
            </p:blipFill>
            <p:spPr>
              <a:xfrm>
                <a:off x="-3400773" y="4669806"/>
                <a:ext cx="16009920" cy="2338200"/>
              </a:xfrm>
              <a:prstGeom prst="rect">
                <a:avLst/>
              </a:prstGeom>
            </p:spPr>
          </p:pic>
        </mc:Fallback>
      </mc:AlternateContent>
      <p:sp>
        <p:nvSpPr>
          <p:cNvPr id="24" name="Равнобедренный треугольник 23">
            <a:hlinkHover r:id="rId2" action="ppaction://hlinksldjump"/>
            <a:extLst>
              <a:ext uri="{FF2B5EF4-FFF2-40B4-BE49-F238E27FC236}">
                <a16:creationId xmlns:a16="http://schemas.microsoft.com/office/drawing/2014/main" id="{CCECDC62-10CE-4F1D-92E8-2C2F1D399488}"/>
              </a:ext>
            </a:extLst>
          </p:cNvPr>
          <p:cNvSpPr/>
          <p:nvPr/>
        </p:nvSpPr>
        <p:spPr>
          <a:xfrm rot="10800000">
            <a:off x="766409" y="2020518"/>
            <a:ext cx="419515" cy="1155930"/>
          </a:xfrm>
          <a:prstGeom prst="triangle">
            <a:avLst>
              <a:gd name="adj" fmla="val 4473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5" name="Прямоугольник 24">
            <a:hlinkHover r:id="rId9" action="ppaction://hlinksldjump"/>
            <a:extLst>
              <a:ext uri="{FF2B5EF4-FFF2-40B4-BE49-F238E27FC236}">
                <a16:creationId xmlns:a16="http://schemas.microsoft.com/office/drawing/2014/main" id="{95D2D78C-46EB-4C29-8528-CE3DF7883FC8}"/>
              </a:ext>
            </a:extLst>
          </p:cNvPr>
          <p:cNvSpPr/>
          <p:nvPr/>
        </p:nvSpPr>
        <p:spPr>
          <a:xfrm>
            <a:off x="-89042" y="2001748"/>
            <a:ext cx="419516" cy="254605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a:t>ВЫХОД</a:t>
            </a:r>
          </a:p>
        </p:txBody>
      </p:sp>
      <p:sp>
        <p:nvSpPr>
          <p:cNvPr id="27" name="Равнобедренный треугольник 26">
            <a:hlinkHover r:id="rId2" action="ppaction://hlinksldjump"/>
            <a:extLst>
              <a:ext uri="{FF2B5EF4-FFF2-40B4-BE49-F238E27FC236}">
                <a16:creationId xmlns:a16="http://schemas.microsoft.com/office/drawing/2014/main" id="{B8E4B3A0-2F7D-4017-A820-34E7C3A4B55E}"/>
              </a:ext>
            </a:extLst>
          </p:cNvPr>
          <p:cNvSpPr/>
          <p:nvPr/>
        </p:nvSpPr>
        <p:spPr>
          <a:xfrm>
            <a:off x="3489791" y="3555450"/>
            <a:ext cx="419515" cy="1155930"/>
          </a:xfrm>
          <a:prstGeom prst="triangle">
            <a:avLst>
              <a:gd name="adj" fmla="val 4473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8" name="Равнобедренный треугольник 27">
            <a:hlinkHover r:id="rId2" action="ppaction://hlinksldjump"/>
            <a:extLst>
              <a:ext uri="{FF2B5EF4-FFF2-40B4-BE49-F238E27FC236}">
                <a16:creationId xmlns:a16="http://schemas.microsoft.com/office/drawing/2014/main" id="{3A1DCDA1-F71E-4BF1-936C-AC690B69ACD3}"/>
              </a:ext>
            </a:extLst>
          </p:cNvPr>
          <p:cNvSpPr/>
          <p:nvPr/>
        </p:nvSpPr>
        <p:spPr>
          <a:xfrm>
            <a:off x="6450570" y="3446305"/>
            <a:ext cx="419515" cy="1155930"/>
          </a:xfrm>
          <a:prstGeom prst="triangle">
            <a:avLst>
              <a:gd name="adj" fmla="val 4473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9" name="Равнобедренный треугольник 28">
            <a:hlinkHover r:id="rId2" action="ppaction://hlinksldjump"/>
            <a:extLst>
              <a:ext uri="{FF2B5EF4-FFF2-40B4-BE49-F238E27FC236}">
                <a16:creationId xmlns:a16="http://schemas.microsoft.com/office/drawing/2014/main" id="{E0967D5B-6E05-437E-B3F0-E5C23552D3AD}"/>
              </a:ext>
            </a:extLst>
          </p:cNvPr>
          <p:cNvSpPr/>
          <p:nvPr/>
        </p:nvSpPr>
        <p:spPr>
          <a:xfrm rot="16200000">
            <a:off x="7621378" y="2158732"/>
            <a:ext cx="419515" cy="1155930"/>
          </a:xfrm>
          <a:prstGeom prst="triangle">
            <a:avLst>
              <a:gd name="adj" fmla="val 4473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0" name="Равнобедренный треугольник 29">
            <a:hlinkHover r:id="rId2" action="ppaction://hlinksldjump"/>
            <a:extLst>
              <a:ext uri="{FF2B5EF4-FFF2-40B4-BE49-F238E27FC236}">
                <a16:creationId xmlns:a16="http://schemas.microsoft.com/office/drawing/2014/main" id="{AE5F51F5-2D03-44C6-B85B-A5E11100377A}"/>
              </a:ext>
            </a:extLst>
          </p:cNvPr>
          <p:cNvSpPr/>
          <p:nvPr/>
        </p:nvSpPr>
        <p:spPr>
          <a:xfrm>
            <a:off x="9877696" y="3409260"/>
            <a:ext cx="419515" cy="1155930"/>
          </a:xfrm>
          <a:prstGeom prst="triangle">
            <a:avLst>
              <a:gd name="adj" fmla="val 4473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1" name="Равнобедренный треугольник 30">
            <a:hlinkHover r:id="rId2" action="ppaction://hlinksldjump"/>
            <a:extLst>
              <a:ext uri="{FF2B5EF4-FFF2-40B4-BE49-F238E27FC236}">
                <a16:creationId xmlns:a16="http://schemas.microsoft.com/office/drawing/2014/main" id="{5891B2F9-28F8-4FFF-9B5D-782ABE147B07}"/>
              </a:ext>
            </a:extLst>
          </p:cNvPr>
          <p:cNvSpPr/>
          <p:nvPr/>
        </p:nvSpPr>
        <p:spPr>
          <a:xfrm rot="10800000">
            <a:off x="4522194" y="2030695"/>
            <a:ext cx="419515" cy="1155930"/>
          </a:xfrm>
          <a:prstGeom prst="triangle">
            <a:avLst>
              <a:gd name="adj" fmla="val 4473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2" name="Равнобедренный треугольник 31">
            <a:hlinkHover r:id="rId2" action="ppaction://hlinksldjump"/>
            <a:extLst>
              <a:ext uri="{FF2B5EF4-FFF2-40B4-BE49-F238E27FC236}">
                <a16:creationId xmlns:a16="http://schemas.microsoft.com/office/drawing/2014/main" id="{558B0CB1-12F0-4A00-862F-48EC748511A8}"/>
              </a:ext>
            </a:extLst>
          </p:cNvPr>
          <p:cNvSpPr/>
          <p:nvPr/>
        </p:nvSpPr>
        <p:spPr>
          <a:xfrm rot="10800000">
            <a:off x="6635885" y="2030695"/>
            <a:ext cx="419515" cy="1155930"/>
          </a:xfrm>
          <a:prstGeom prst="triangle">
            <a:avLst>
              <a:gd name="adj" fmla="val 4473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3" name="Равнобедренный треугольник 32">
            <a:hlinkHover r:id="rId2" action="ppaction://hlinksldjump"/>
            <a:extLst>
              <a:ext uri="{FF2B5EF4-FFF2-40B4-BE49-F238E27FC236}">
                <a16:creationId xmlns:a16="http://schemas.microsoft.com/office/drawing/2014/main" id="{CCC18BAE-E065-40E7-A921-6150E8D60902}"/>
              </a:ext>
            </a:extLst>
          </p:cNvPr>
          <p:cNvSpPr/>
          <p:nvPr/>
        </p:nvSpPr>
        <p:spPr>
          <a:xfrm rot="10800000">
            <a:off x="8749576" y="2030695"/>
            <a:ext cx="419515" cy="1155930"/>
          </a:xfrm>
          <a:prstGeom prst="triangle">
            <a:avLst>
              <a:gd name="adj" fmla="val 4473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4" name="Равнобедренный треугольник 33">
            <a:hlinkHover r:id="rId2" action="ppaction://hlinksldjump"/>
            <a:extLst>
              <a:ext uri="{FF2B5EF4-FFF2-40B4-BE49-F238E27FC236}">
                <a16:creationId xmlns:a16="http://schemas.microsoft.com/office/drawing/2014/main" id="{F25D437B-8228-4F8B-BE83-53940946F6A5}"/>
              </a:ext>
            </a:extLst>
          </p:cNvPr>
          <p:cNvSpPr/>
          <p:nvPr/>
        </p:nvSpPr>
        <p:spPr>
          <a:xfrm rot="10800000">
            <a:off x="10653509" y="1809700"/>
            <a:ext cx="419515" cy="1155930"/>
          </a:xfrm>
          <a:prstGeom prst="triangle">
            <a:avLst>
              <a:gd name="adj" fmla="val 4473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extLst>
      <p:ext uri="{BB962C8B-B14F-4D97-AF65-F5344CB8AC3E}">
        <p14:creationId xmlns:p14="http://schemas.microsoft.com/office/powerpoint/2010/main" val="1862269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mph" presetSubtype="0" repeatCount="indefinite" fill="hold" grpId="0" nodeType="afterEffect">
                                  <p:stCondLst>
                                    <p:cond delay="0"/>
                                  </p:stCondLst>
                                  <p:endCondLst>
                                    <p:cond evt="onNext" delay="0">
                                      <p:tgtEl>
                                        <p:sldTgt/>
                                      </p:tgtEl>
                                    </p:cond>
                                  </p:endCondLst>
                                  <p:childTnLst>
                                    <p:animRot by="21600000">
                                      <p:cBhvr>
                                        <p:cTn id="6" dur="2000" fill="hold"/>
                                        <p:tgtEl>
                                          <p:spTgt spid="24"/>
                                        </p:tgtEl>
                                        <p:attrNameLst>
                                          <p:attrName>r</p:attrName>
                                        </p:attrNameLst>
                                      </p:cBhvr>
                                    </p:animRot>
                                  </p:childTnLst>
                                </p:cTn>
                              </p:par>
                              <p:par>
                                <p:cTn id="7" presetID="8" presetClass="emph" presetSubtype="0" repeatCount="indefinite" fill="hold" grpId="0" nodeType="withEffect">
                                  <p:stCondLst>
                                    <p:cond delay="0"/>
                                  </p:stCondLst>
                                  <p:endCondLst>
                                    <p:cond evt="onNext" delay="0">
                                      <p:tgtEl>
                                        <p:sldTgt/>
                                      </p:tgtEl>
                                    </p:cond>
                                  </p:endCondLst>
                                  <p:childTnLst>
                                    <p:animRot by="21600000">
                                      <p:cBhvr>
                                        <p:cTn id="8" dur="2000" fill="hold"/>
                                        <p:tgtEl>
                                          <p:spTgt spid="21"/>
                                        </p:tgtEl>
                                        <p:attrNameLst>
                                          <p:attrName>r</p:attrName>
                                        </p:attrNameLst>
                                      </p:cBhvr>
                                    </p:animRot>
                                  </p:childTnLst>
                                </p:cTn>
                              </p:par>
                              <p:par>
                                <p:cTn id="9" presetID="8" presetClass="emph" presetSubtype="0" repeatCount="indefinite" fill="hold" grpId="0" nodeType="withEffect">
                                  <p:stCondLst>
                                    <p:cond delay="0"/>
                                  </p:stCondLst>
                                  <p:endCondLst>
                                    <p:cond evt="onNext" delay="0">
                                      <p:tgtEl>
                                        <p:sldTgt/>
                                      </p:tgtEl>
                                    </p:cond>
                                  </p:endCondLst>
                                  <p:childTnLst>
                                    <p:animRot by="21600000">
                                      <p:cBhvr>
                                        <p:cTn id="10" dur="2000" fill="hold"/>
                                        <p:tgtEl>
                                          <p:spTgt spid="22"/>
                                        </p:tgtEl>
                                        <p:attrNameLst>
                                          <p:attrName>r</p:attrName>
                                        </p:attrNameLst>
                                      </p:cBhvr>
                                    </p:animRot>
                                  </p:childTnLst>
                                </p:cTn>
                              </p:par>
                              <p:par>
                                <p:cTn id="11" presetID="8" presetClass="emph" presetSubtype="0" repeatCount="indefinite" fill="hold" grpId="0" nodeType="withEffect">
                                  <p:stCondLst>
                                    <p:cond delay="0"/>
                                  </p:stCondLst>
                                  <p:endCondLst>
                                    <p:cond evt="onNext" delay="0">
                                      <p:tgtEl>
                                        <p:sldTgt/>
                                      </p:tgtEl>
                                    </p:cond>
                                  </p:endCondLst>
                                  <p:childTnLst>
                                    <p:animRot by="21600000">
                                      <p:cBhvr>
                                        <p:cTn id="12" dur="2000" fill="hold"/>
                                        <p:tgtEl>
                                          <p:spTgt spid="18"/>
                                        </p:tgtEl>
                                        <p:attrNameLst>
                                          <p:attrName>r</p:attrName>
                                        </p:attrNameLst>
                                      </p:cBhvr>
                                    </p:animRot>
                                  </p:childTnLst>
                                </p:cTn>
                              </p:par>
                              <p:par>
                                <p:cTn id="13" presetID="8" presetClass="emph" presetSubtype="0" repeatCount="indefinite" fill="hold" grpId="0" nodeType="withEffect">
                                  <p:stCondLst>
                                    <p:cond delay="0"/>
                                  </p:stCondLst>
                                  <p:endCondLst>
                                    <p:cond evt="onNext" delay="0">
                                      <p:tgtEl>
                                        <p:sldTgt/>
                                      </p:tgtEl>
                                    </p:cond>
                                  </p:endCondLst>
                                  <p:childTnLst>
                                    <p:animRot by="21600000">
                                      <p:cBhvr>
                                        <p:cTn id="14" dur="2000" fill="hold"/>
                                        <p:tgtEl>
                                          <p:spTgt spid="19"/>
                                        </p:tgtEl>
                                        <p:attrNameLst>
                                          <p:attrName>r</p:attrName>
                                        </p:attrNameLst>
                                      </p:cBhvr>
                                    </p:animRot>
                                  </p:childTnLst>
                                </p:cTn>
                              </p:par>
                              <p:par>
                                <p:cTn id="15" presetID="8" presetClass="emph" presetSubtype="0" repeatCount="indefinite" fill="hold" grpId="0" nodeType="withEffect">
                                  <p:stCondLst>
                                    <p:cond delay="0"/>
                                  </p:stCondLst>
                                  <p:endCondLst>
                                    <p:cond evt="onNext" delay="0">
                                      <p:tgtEl>
                                        <p:sldTgt/>
                                      </p:tgtEl>
                                    </p:cond>
                                  </p:endCondLst>
                                  <p:childTnLst>
                                    <p:animRot by="21600000">
                                      <p:cBhvr>
                                        <p:cTn id="16" dur="2000" fill="hold"/>
                                        <p:tgtEl>
                                          <p:spTgt spid="20"/>
                                        </p:tgtEl>
                                        <p:attrNameLst>
                                          <p:attrName>r</p:attrName>
                                        </p:attrNameLst>
                                      </p:cBhvr>
                                    </p:animRot>
                                  </p:childTnLst>
                                </p:cTn>
                              </p:par>
                              <p:par>
                                <p:cTn id="17" presetID="8" presetClass="emph" presetSubtype="0" repeatCount="indefinite" fill="hold" grpId="0" nodeType="withEffect">
                                  <p:stCondLst>
                                    <p:cond delay="0"/>
                                  </p:stCondLst>
                                  <p:endCondLst>
                                    <p:cond evt="onNext" delay="0">
                                      <p:tgtEl>
                                        <p:sldTgt/>
                                      </p:tgtEl>
                                    </p:cond>
                                  </p:endCondLst>
                                  <p:childTnLst>
                                    <p:animRot by="21600000">
                                      <p:cBhvr>
                                        <p:cTn id="18" dur="2000" fill="hold"/>
                                        <p:tgtEl>
                                          <p:spTgt spid="28"/>
                                        </p:tgtEl>
                                        <p:attrNameLst>
                                          <p:attrName>r</p:attrName>
                                        </p:attrNameLst>
                                      </p:cBhvr>
                                    </p:animRot>
                                  </p:childTnLst>
                                </p:cTn>
                              </p:par>
                              <p:par>
                                <p:cTn id="19" presetID="8" presetClass="emph" presetSubtype="0" repeatCount="indefinite" fill="hold" grpId="0" nodeType="withEffect">
                                  <p:stCondLst>
                                    <p:cond delay="0"/>
                                  </p:stCondLst>
                                  <p:endCondLst>
                                    <p:cond evt="onNext" delay="0">
                                      <p:tgtEl>
                                        <p:sldTgt/>
                                      </p:tgtEl>
                                    </p:cond>
                                  </p:endCondLst>
                                  <p:childTnLst>
                                    <p:animRot by="21600000">
                                      <p:cBhvr>
                                        <p:cTn id="20" dur="2000" fill="hold"/>
                                        <p:tgtEl>
                                          <p:spTgt spid="27"/>
                                        </p:tgtEl>
                                        <p:attrNameLst>
                                          <p:attrName>r</p:attrName>
                                        </p:attrNameLst>
                                      </p:cBhvr>
                                    </p:animRot>
                                  </p:childTnLst>
                                </p:cTn>
                              </p:par>
                              <p:par>
                                <p:cTn id="21" presetID="8" presetClass="emph" presetSubtype="0" repeatCount="indefinite" fill="hold" grpId="0" nodeType="withEffect">
                                  <p:stCondLst>
                                    <p:cond delay="0"/>
                                  </p:stCondLst>
                                  <p:endCondLst>
                                    <p:cond evt="onNext" delay="0">
                                      <p:tgtEl>
                                        <p:sldTgt/>
                                      </p:tgtEl>
                                    </p:cond>
                                  </p:endCondLst>
                                  <p:childTnLst>
                                    <p:animRot by="21600000">
                                      <p:cBhvr>
                                        <p:cTn id="22" dur="2000" fill="hold"/>
                                        <p:tgtEl>
                                          <p:spTgt spid="29"/>
                                        </p:tgtEl>
                                        <p:attrNameLst>
                                          <p:attrName>r</p:attrName>
                                        </p:attrNameLst>
                                      </p:cBhvr>
                                    </p:animRot>
                                  </p:childTnLst>
                                </p:cTn>
                              </p:par>
                              <p:par>
                                <p:cTn id="23" presetID="8" presetClass="emph" presetSubtype="0" repeatCount="indefinite" fill="hold" grpId="0" nodeType="withEffect">
                                  <p:stCondLst>
                                    <p:cond delay="0"/>
                                  </p:stCondLst>
                                  <p:endCondLst>
                                    <p:cond evt="onNext" delay="0">
                                      <p:tgtEl>
                                        <p:sldTgt/>
                                      </p:tgtEl>
                                    </p:cond>
                                  </p:endCondLst>
                                  <p:childTnLst>
                                    <p:animRot by="21600000">
                                      <p:cBhvr>
                                        <p:cTn id="24" dur="2000" fill="hold"/>
                                        <p:tgtEl>
                                          <p:spTgt spid="30"/>
                                        </p:tgtEl>
                                        <p:attrNameLst>
                                          <p:attrName>r</p:attrName>
                                        </p:attrNameLst>
                                      </p:cBhvr>
                                    </p:animRot>
                                  </p:childTnLst>
                                </p:cTn>
                              </p:par>
                              <p:par>
                                <p:cTn id="25" presetID="8" presetClass="emph" presetSubtype="0" repeatCount="indefinite" fill="hold" grpId="0" nodeType="withEffect">
                                  <p:stCondLst>
                                    <p:cond delay="0"/>
                                  </p:stCondLst>
                                  <p:endCondLst>
                                    <p:cond evt="onNext" delay="0">
                                      <p:tgtEl>
                                        <p:sldTgt/>
                                      </p:tgtEl>
                                    </p:cond>
                                  </p:endCondLst>
                                  <p:childTnLst>
                                    <p:animRot by="21600000">
                                      <p:cBhvr>
                                        <p:cTn id="26" dur="2000" fill="hold"/>
                                        <p:tgtEl>
                                          <p:spTgt spid="31"/>
                                        </p:tgtEl>
                                        <p:attrNameLst>
                                          <p:attrName>r</p:attrName>
                                        </p:attrNameLst>
                                      </p:cBhvr>
                                    </p:animRot>
                                  </p:childTnLst>
                                </p:cTn>
                              </p:par>
                              <p:par>
                                <p:cTn id="27" presetID="8" presetClass="emph" presetSubtype="0" repeatCount="indefinite" fill="hold" grpId="0" nodeType="withEffect">
                                  <p:stCondLst>
                                    <p:cond delay="0"/>
                                  </p:stCondLst>
                                  <p:endCondLst>
                                    <p:cond evt="onNext" delay="0">
                                      <p:tgtEl>
                                        <p:sldTgt/>
                                      </p:tgtEl>
                                    </p:cond>
                                  </p:endCondLst>
                                  <p:childTnLst>
                                    <p:animRot by="21600000">
                                      <p:cBhvr>
                                        <p:cTn id="28" dur="2000" fill="hold"/>
                                        <p:tgtEl>
                                          <p:spTgt spid="32"/>
                                        </p:tgtEl>
                                        <p:attrNameLst>
                                          <p:attrName>r</p:attrName>
                                        </p:attrNameLst>
                                      </p:cBhvr>
                                    </p:animRot>
                                  </p:childTnLst>
                                </p:cTn>
                              </p:par>
                              <p:par>
                                <p:cTn id="29" presetID="8" presetClass="emph" presetSubtype="0" repeatCount="indefinite" fill="hold" grpId="0" nodeType="withEffect">
                                  <p:stCondLst>
                                    <p:cond delay="0"/>
                                  </p:stCondLst>
                                  <p:endCondLst>
                                    <p:cond evt="onNext" delay="0">
                                      <p:tgtEl>
                                        <p:sldTgt/>
                                      </p:tgtEl>
                                    </p:cond>
                                  </p:endCondLst>
                                  <p:childTnLst>
                                    <p:animRot by="21600000">
                                      <p:cBhvr>
                                        <p:cTn id="30" dur="2000" fill="hold"/>
                                        <p:tgtEl>
                                          <p:spTgt spid="33"/>
                                        </p:tgtEl>
                                        <p:attrNameLst>
                                          <p:attrName>r</p:attrName>
                                        </p:attrNameLst>
                                      </p:cBhvr>
                                    </p:animRot>
                                  </p:childTnLst>
                                </p:cTn>
                              </p:par>
                              <p:par>
                                <p:cTn id="31" presetID="8" presetClass="emph" presetSubtype="0" repeatCount="indefinite" fill="hold" grpId="0" nodeType="withEffect">
                                  <p:stCondLst>
                                    <p:cond delay="0"/>
                                  </p:stCondLst>
                                  <p:endCondLst>
                                    <p:cond evt="onNext" delay="0">
                                      <p:tgtEl>
                                        <p:sldTgt/>
                                      </p:tgtEl>
                                    </p:cond>
                                  </p:endCondLst>
                                  <p:childTnLst>
                                    <p:animRot by="21600000">
                                      <p:cBhvr>
                                        <p:cTn id="32" dur="2000" fill="hold"/>
                                        <p:tgtEl>
                                          <p:spTgt spid="34"/>
                                        </p:tgtEl>
                                        <p:attrNameLst>
                                          <p:attrName>r</p:attrName>
                                        </p:attrNameLst>
                                      </p:cBhvr>
                                    </p:animRot>
                                  </p:childTnLst>
                                </p:cTn>
                              </p:par>
                              <p:par>
                                <p:cTn id="33" presetID="8" presetClass="emph" presetSubtype="0" repeatCount="indefinite" fill="hold" grpId="0" nodeType="withEffect">
                                  <p:stCondLst>
                                    <p:cond delay="0"/>
                                  </p:stCondLst>
                                  <p:endCondLst>
                                    <p:cond evt="onNext" delay="0">
                                      <p:tgtEl>
                                        <p:sldTgt/>
                                      </p:tgtEl>
                                    </p:cond>
                                  </p:endCondLst>
                                  <p:childTnLst>
                                    <p:animRot by="21600000">
                                      <p:cBhvr>
                                        <p:cTn id="34" dur="2000" fill="hold"/>
                                        <p:tgtEl>
                                          <p:spTgt spid="14"/>
                                        </p:tgtEl>
                                        <p:attrNameLst>
                                          <p:attrName>r</p:attrName>
                                        </p:attrNameLst>
                                      </p:cBhvr>
                                    </p:animRot>
                                  </p:childTnLst>
                                </p:cTn>
                              </p:par>
                              <p:par>
                                <p:cTn id="35" presetID="8" presetClass="emph" presetSubtype="0" repeatCount="indefinite" fill="hold" grpId="0" nodeType="withEffect">
                                  <p:stCondLst>
                                    <p:cond delay="0"/>
                                  </p:stCondLst>
                                  <p:endCondLst>
                                    <p:cond evt="onNext" delay="0">
                                      <p:tgtEl>
                                        <p:sldTgt/>
                                      </p:tgtEl>
                                    </p:cond>
                                  </p:endCondLst>
                                  <p:childTnLst>
                                    <p:animRot by="21600000">
                                      <p:cBhvr>
                                        <p:cTn id="36" dur="2000" fill="hold"/>
                                        <p:tgtEl>
                                          <p:spTgt spid="13"/>
                                        </p:tgtEl>
                                        <p:attrNameLst>
                                          <p:attrName>r</p:attrName>
                                        </p:attrNameLst>
                                      </p:cBhvr>
                                    </p:animRot>
                                  </p:childTnLst>
                                </p:cTn>
                              </p:par>
                              <p:par>
                                <p:cTn id="37" presetID="8" presetClass="emph" presetSubtype="0" repeatCount="indefinite" fill="hold" grpId="0" nodeType="withEffect">
                                  <p:stCondLst>
                                    <p:cond delay="0"/>
                                  </p:stCondLst>
                                  <p:endCondLst>
                                    <p:cond evt="onNext" delay="0">
                                      <p:tgtEl>
                                        <p:sldTgt/>
                                      </p:tgtEl>
                                    </p:cond>
                                  </p:endCondLst>
                                  <p:childTnLst>
                                    <p:animRot by="21600000">
                                      <p:cBhvr>
                                        <p:cTn id="38" dur="2000" fill="hold"/>
                                        <p:tgtEl>
                                          <p:spTgt spid="15"/>
                                        </p:tgtEl>
                                        <p:attrNameLst>
                                          <p:attrName>r</p:attrName>
                                        </p:attrNameLst>
                                      </p:cBhvr>
                                    </p:animRot>
                                  </p:childTnLst>
                                </p:cTn>
                              </p:par>
                              <p:par>
                                <p:cTn id="39" presetID="8" presetClass="emph" presetSubtype="0" repeatCount="indefinite" fill="hold" grpId="0" nodeType="withEffect">
                                  <p:stCondLst>
                                    <p:cond delay="0"/>
                                  </p:stCondLst>
                                  <p:endCondLst>
                                    <p:cond evt="onNext" delay="0">
                                      <p:tgtEl>
                                        <p:sldTgt/>
                                      </p:tgtEl>
                                    </p:cond>
                                  </p:endCondLst>
                                  <p:childTnLst>
                                    <p:animRot by="21600000">
                                      <p:cBhvr>
                                        <p:cTn id="40" dur="2000" fill="hold"/>
                                        <p:tgtEl>
                                          <p:spTgt spid="12"/>
                                        </p:tgtEl>
                                        <p:attrNameLst>
                                          <p:attrName>r</p:attrName>
                                        </p:attrNameLst>
                                      </p:cBhvr>
                                    </p:animRot>
                                  </p:childTnLst>
                                </p:cTn>
                              </p:par>
                              <p:par>
                                <p:cTn id="41" presetID="8" presetClass="emph" presetSubtype="0" repeatCount="indefinite" fill="hold" grpId="0" nodeType="withEffect">
                                  <p:stCondLst>
                                    <p:cond delay="0"/>
                                  </p:stCondLst>
                                  <p:endCondLst>
                                    <p:cond evt="onNext" delay="0">
                                      <p:tgtEl>
                                        <p:sldTgt/>
                                      </p:tgtEl>
                                    </p:cond>
                                  </p:endCondLst>
                                  <p:childTnLst>
                                    <p:animRot by="21600000">
                                      <p:cBhvr>
                                        <p:cTn id="42" dur="2000" fill="hold"/>
                                        <p:tgtEl>
                                          <p:spTgt spid="11"/>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13" grpId="0" animBg="1"/>
      <p:bldP spid="14" grpId="0" animBg="1"/>
      <p:bldP spid="15" grpId="0" animBg="1"/>
      <p:bldP spid="18" grpId="0" animBg="1"/>
      <p:bldP spid="19" grpId="0" animBg="1"/>
      <p:bldP spid="20" grpId="0" animBg="1"/>
      <p:bldP spid="21" grpId="0" animBg="1"/>
      <p:bldP spid="22" grpId="0" animBg="1"/>
      <p:bldP spid="24" grpId="0" animBg="1"/>
      <p:bldP spid="27" grpId="0" animBg="1"/>
      <p:bldP spid="28" grpId="0" animBg="1"/>
      <p:bldP spid="29" grpId="0" animBg="1"/>
      <p:bldP spid="30" grpId="0" animBg="1"/>
      <p:bldP spid="31" grpId="0" animBg="1"/>
      <p:bldP spid="32" grpId="0" animBg="1"/>
      <p:bldP spid="33" grpId="0" animBg="1"/>
      <p:bldP spid="34"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Объект 5">
            <a:extLst>
              <a:ext uri="{FF2B5EF4-FFF2-40B4-BE49-F238E27FC236}">
                <a16:creationId xmlns:a16="http://schemas.microsoft.com/office/drawing/2014/main" id="{7FD02F6D-DAFC-4664-A225-42735D6426AA}"/>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5474" y="0"/>
            <a:ext cx="12182391" cy="6857999"/>
          </a:xfrm>
        </p:spPr>
      </p:pic>
      <p:sp>
        <p:nvSpPr>
          <p:cNvPr id="4" name="Дата 3">
            <a:extLst>
              <a:ext uri="{FF2B5EF4-FFF2-40B4-BE49-F238E27FC236}">
                <a16:creationId xmlns:a16="http://schemas.microsoft.com/office/drawing/2014/main" id="{817A4346-4664-4DE3-8324-76C518CF5AD6}"/>
              </a:ext>
            </a:extLst>
          </p:cNvPr>
          <p:cNvSpPr>
            <a:spLocks noGrp="1"/>
          </p:cNvSpPr>
          <p:nvPr>
            <p:ph type="dt" sz="half" idx="10"/>
          </p:nvPr>
        </p:nvSpPr>
        <p:spPr/>
        <p:txBody>
          <a:bodyPr/>
          <a:lstStyle/>
          <a:p>
            <a:pPr rtl="0"/>
            <a:fld id="{BE289488-0C23-4DC8-A9FA-240659547385}" type="datetime1">
              <a:rPr lang="ru-RU" smtClean="0"/>
              <a:t>10.11.2024</a:t>
            </a:fld>
            <a:endParaRPr lang="en-US" dirty="0"/>
          </a:p>
        </p:txBody>
      </p:sp>
      <p:sp>
        <p:nvSpPr>
          <p:cNvPr id="2" name="Заголовок 1">
            <a:extLst>
              <a:ext uri="{FF2B5EF4-FFF2-40B4-BE49-F238E27FC236}">
                <a16:creationId xmlns:a16="http://schemas.microsoft.com/office/drawing/2014/main" id="{991D6E07-0201-42C9-963E-7A1EF3C79B72}"/>
              </a:ext>
            </a:extLst>
          </p:cNvPr>
          <p:cNvSpPr>
            <a:spLocks noGrp="1"/>
          </p:cNvSpPr>
          <p:nvPr>
            <p:ph type="title"/>
          </p:nvPr>
        </p:nvSpPr>
        <p:spPr/>
        <p:txBody>
          <a:bodyPr/>
          <a:lstStyle/>
          <a:p>
            <a:r>
              <a:rPr lang="ru-RU" dirty="0"/>
              <a:t>Ты выиграл</a:t>
            </a:r>
          </a:p>
        </p:txBody>
      </p:sp>
      <p:sp>
        <p:nvSpPr>
          <p:cNvPr id="3" name="Прямоугольник 2">
            <a:extLst>
              <a:ext uri="{FF2B5EF4-FFF2-40B4-BE49-F238E27FC236}">
                <a16:creationId xmlns:a16="http://schemas.microsoft.com/office/drawing/2014/main" id="{DED93B8F-20F9-4274-830B-24B619D4F015}"/>
              </a:ext>
            </a:extLst>
          </p:cNvPr>
          <p:cNvSpPr/>
          <p:nvPr/>
        </p:nvSpPr>
        <p:spPr>
          <a:xfrm>
            <a:off x="423949" y="723207"/>
            <a:ext cx="1803862" cy="1587731"/>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mc:AlternateContent xmlns:mc="http://schemas.openxmlformats.org/markup-compatibility/2006" xmlns:p14="http://schemas.microsoft.com/office/powerpoint/2010/main">
        <mc:Choice Requires="p14">
          <p:contentPart p14:bwMode="auto" r:id="rId3">
            <p14:nvContentPartPr>
              <p14:cNvPr id="5" name="Рукописный ввод 4">
                <a:extLst>
                  <a:ext uri="{FF2B5EF4-FFF2-40B4-BE49-F238E27FC236}">
                    <a16:creationId xmlns:a16="http://schemas.microsoft.com/office/drawing/2014/main" id="{FE1DC614-6D2C-4FA0-878A-8485422D2FA7}"/>
                  </a:ext>
                </a:extLst>
              </p14:cNvPr>
              <p14:cNvContentPartPr/>
              <p14:nvPr/>
            </p14:nvContentPartPr>
            <p14:xfrm>
              <a:off x="2627072" y="-442989"/>
              <a:ext cx="360" cy="360"/>
            </p14:xfrm>
          </p:contentPart>
        </mc:Choice>
        <mc:Fallback xmlns="">
          <p:pic>
            <p:nvPicPr>
              <p:cNvPr id="5" name="Рукописный ввод 4">
                <a:extLst>
                  <a:ext uri="{FF2B5EF4-FFF2-40B4-BE49-F238E27FC236}">
                    <a16:creationId xmlns:a16="http://schemas.microsoft.com/office/drawing/2014/main" id="{FE1DC614-6D2C-4FA0-878A-8485422D2FA7}"/>
                  </a:ext>
                </a:extLst>
              </p:cNvPr>
              <p:cNvPicPr/>
              <p:nvPr/>
            </p:nvPicPr>
            <p:blipFill>
              <a:blip r:embed="rId4"/>
              <a:stretch>
                <a:fillRect/>
              </a:stretch>
            </p:blipFill>
            <p:spPr>
              <a:xfrm>
                <a:off x="2591432" y="-478989"/>
                <a:ext cx="72000" cy="72000"/>
              </a:xfrm>
              <a:prstGeom prst="rect">
                <a:avLst/>
              </a:prstGeom>
            </p:spPr>
          </p:pic>
        </mc:Fallback>
      </mc:AlternateContent>
      <mc:AlternateContent xmlns:mc="http://schemas.openxmlformats.org/markup-compatibility/2006" xmlns:p14="http://schemas.microsoft.com/office/powerpoint/2010/main">
        <mc:Choice Requires="p14">
          <p:contentPart p14:bwMode="auto" r:id="rId5">
            <p14:nvContentPartPr>
              <p14:cNvPr id="7" name="Рукописный ввод 6">
                <a:extLst>
                  <a:ext uri="{FF2B5EF4-FFF2-40B4-BE49-F238E27FC236}">
                    <a16:creationId xmlns:a16="http://schemas.microsoft.com/office/drawing/2014/main" id="{598D8682-1290-4AA9-9902-E41907A5F22E}"/>
                  </a:ext>
                </a:extLst>
              </p14:cNvPr>
              <p14:cNvContentPartPr/>
              <p14:nvPr/>
            </p14:nvContentPartPr>
            <p14:xfrm>
              <a:off x="635192" y="1000251"/>
              <a:ext cx="1472040" cy="60480"/>
            </p14:xfrm>
          </p:contentPart>
        </mc:Choice>
        <mc:Fallback xmlns="">
          <p:pic>
            <p:nvPicPr>
              <p:cNvPr id="7" name="Рукописный ввод 6">
                <a:extLst>
                  <a:ext uri="{FF2B5EF4-FFF2-40B4-BE49-F238E27FC236}">
                    <a16:creationId xmlns:a16="http://schemas.microsoft.com/office/drawing/2014/main" id="{598D8682-1290-4AA9-9902-E41907A5F22E}"/>
                  </a:ext>
                </a:extLst>
              </p:cNvPr>
              <p:cNvPicPr/>
              <p:nvPr/>
            </p:nvPicPr>
            <p:blipFill>
              <a:blip r:embed="rId6"/>
              <a:stretch>
                <a:fillRect/>
              </a:stretch>
            </p:blipFill>
            <p:spPr>
              <a:xfrm>
                <a:off x="599192" y="964251"/>
                <a:ext cx="1543680" cy="132120"/>
              </a:xfrm>
              <a:prstGeom prst="rect">
                <a:avLst/>
              </a:prstGeom>
            </p:spPr>
          </p:pic>
        </mc:Fallback>
      </mc:AlternateContent>
      <mc:AlternateContent xmlns:mc="http://schemas.openxmlformats.org/markup-compatibility/2006" xmlns:p14="http://schemas.microsoft.com/office/powerpoint/2010/main">
        <mc:Choice Requires="p14">
          <p:contentPart p14:bwMode="auto" r:id="rId7">
            <p14:nvContentPartPr>
              <p14:cNvPr id="8" name="Рукописный ввод 7">
                <a:extLst>
                  <a:ext uri="{FF2B5EF4-FFF2-40B4-BE49-F238E27FC236}">
                    <a16:creationId xmlns:a16="http://schemas.microsoft.com/office/drawing/2014/main" id="{DF6EA192-8DC7-48F8-9F52-044F138E092A}"/>
                  </a:ext>
                </a:extLst>
              </p14:cNvPr>
              <p14:cNvContentPartPr/>
              <p14:nvPr/>
            </p14:nvContentPartPr>
            <p14:xfrm>
              <a:off x="538712" y="1357011"/>
              <a:ext cx="1365480" cy="20520"/>
            </p14:xfrm>
          </p:contentPart>
        </mc:Choice>
        <mc:Fallback xmlns="">
          <p:pic>
            <p:nvPicPr>
              <p:cNvPr id="8" name="Рукописный ввод 7">
                <a:extLst>
                  <a:ext uri="{FF2B5EF4-FFF2-40B4-BE49-F238E27FC236}">
                    <a16:creationId xmlns:a16="http://schemas.microsoft.com/office/drawing/2014/main" id="{DF6EA192-8DC7-48F8-9F52-044F138E092A}"/>
                  </a:ext>
                </a:extLst>
              </p:cNvPr>
              <p:cNvPicPr/>
              <p:nvPr/>
            </p:nvPicPr>
            <p:blipFill>
              <a:blip r:embed="rId8"/>
              <a:stretch>
                <a:fillRect/>
              </a:stretch>
            </p:blipFill>
            <p:spPr>
              <a:xfrm>
                <a:off x="502712" y="1321011"/>
                <a:ext cx="1437120" cy="92160"/>
              </a:xfrm>
              <a:prstGeom prst="rect">
                <a:avLst/>
              </a:prstGeom>
            </p:spPr>
          </p:pic>
        </mc:Fallback>
      </mc:AlternateContent>
      <mc:AlternateContent xmlns:mc="http://schemas.openxmlformats.org/markup-compatibility/2006" xmlns:p14="http://schemas.microsoft.com/office/powerpoint/2010/main">
        <mc:Choice Requires="p14">
          <p:contentPart p14:bwMode="auto" r:id="rId9">
            <p14:nvContentPartPr>
              <p14:cNvPr id="9" name="Рукописный ввод 8">
                <a:extLst>
                  <a:ext uri="{FF2B5EF4-FFF2-40B4-BE49-F238E27FC236}">
                    <a16:creationId xmlns:a16="http://schemas.microsoft.com/office/drawing/2014/main" id="{9E585B33-F381-4628-9BC5-24628948696E}"/>
                  </a:ext>
                </a:extLst>
              </p14:cNvPr>
              <p14:cNvContentPartPr/>
              <p14:nvPr/>
            </p14:nvContentPartPr>
            <p14:xfrm>
              <a:off x="548072" y="1653651"/>
              <a:ext cx="1482120" cy="69120"/>
            </p14:xfrm>
          </p:contentPart>
        </mc:Choice>
        <mc:Fallback xmlns="">
          <p:pic>
            <p:nvPicPr>
              <p:cNvPr id="9" name="Рукописный ввод 8">
                <a:extLst>
                  <a:ext uri="{FF2B5EF4-FFF2-40B4-BE49-F238E27FC236}">
                    <a16:creationId xmlns:a16="http://schemas.microsoft.com/office/drawing/2014/main" id="{9E585B33-F381-4628-9BC5-24628948696E}"/>
                  </a:ext>
                </a:extLst>
              </p:cNvPr>
              <p:cNvPicPr/>
              <p:nvPr/>
            </p:nvPicPr>
            <p:blipFill>
              <a:blip r:embed="rId10"/>
              <a:stretch>
                <a:fillRect/>
              </a:stretch>
            </p:blipFill>
            <p:spPr>
              <a:xfrm>
                <a:off x="512432" y="1618011"/>
                <a:ext cx="1553760" cy="140760"/>
              </a:xfrm>
              <a:prstGeom prst="rect">
                <a:avLst/>
              </a:prstGeom>
            </p:spPr>
          </p:pic>
        </mc:Fallback>
      </mc:AlternateContent>
      <mc:AlternateContent xmlns:mc="http://schemas.openxmlformats.org/markup-compatibility/2006" xmlns:p14="http://schemas.microsoft.com/office/powerpoint/2010/main">
        <mc:Choice Requires="p14">
          <p:contentPart p14:bwMode="auto" r:id="rId11">
            <p14:nvContentPartPr>
              <p14:cNvPr id="10" name="Рукописный ввод 9">
                <a:extLst>
                  <a:ext uri="{FF2B5EF4-FFF2-40B4-BE49-F238E27FC236}">
                    <a16:creationId xmlns:a16="http://schemas.microsoft.com/office/drawing/2014/main" id="{C98495E7-555B-4B1F-86FB-B787CAD333FC}"/>
                  </a:ext>
                </a:extLst>
              </p14:cNvPr>
              <p14:cNvContentPartPr/>
              <p14:nvPr/>
            </p14:nvContentPartPr>
            <p14:xfrm>
              <a:off x="586592" y="2019771"/>
              <a:ext cx="1337400" cy="40680"/>
            </p14:xfrm>
          </p:contentPart>
        </mc:Choice>
        <mc:Fallback xmlns="">
          <p:pic>
            <p:nvPicPr>
              <p:cNvPr id="10" name="Рукописный ввод 9">
                <a:extLst>
                  <a:ext uri="{FF2B5EF4-FFF2-40B4-BE49-F238E27FC236}">
                    <a16:creationId xmlns:a16="http://schemas.microsoft.com/office/drawing/2014/main" id="{C98495E7-555B-4B1F-86FB-B787CAD333FC}"/>
                  </a:ext>
                </a:extLst>
              </p:cNvPr>
              <p:cNvPicPr/>
              <p:nvPr/>
            </p:nvPicPr>
            <p:blipFill>
              <a:blip r:embed="rId12"/>
              <a:stretch>
                <a:fillRect/>
              </a:stretch>
            </p:blipFill>
            <p:spPr>
              <a:xfrm>
                <a:off x="550952" y="1983771"/>
                <a:ext cx="1409040" cy="112320"/>
              </a:xfrm>
              <a:prstGeom prst="rect">
                <a:avLst/>
              </a:prstGeom>
            </p:spPr>
          </p:pic>
        </mc:Fallback>
      </mc:AlternateContent>
    </p:spTree>
    <p:extLst>
      <p:ext uri="{BB962C8B-B14F-4D97-AF65-F5344CB8AC3E}">
        <p14:creationId xmlns:p14="http://schemas.microsoft.com/office/powerpoint/2010/main" val="251341541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9AB2EA78-AEB3-469B-9025-3B17201A457B}"/>
              </a:ext>
            </a:extLst>
          </p:cNvPr>
          <p:cNvSpPr>
            <a:spLocks noGrp="1"/>
          </p:cNvSpPr>
          <p:nvPr>
            <p:ph type="ctrTitle"/>
          </p:nvPr>
        </p:nvSpPr>
        <p:spPr>
          <a:xfrm>
            <a:off x="1097280" y="758952"/>
            <a:ext cx="7795708" cy="657472"/>
          </a:xfrm>
        </p:spPr>
        <p:txBody>
          <a:bodyPr rtlCol="0" anchor="ctr">
            <a:normAutofit fontScale="90000"/>
          </a:bodyPr>
          <a:lstStyle/>
          <a:p>
            <a:pPr lvl="0" rtl="0"/>
            <a:endParaRPr lang="ru" sz="4800" i="1" dirty="0">
              <a:solidFill>
                <a:srgbClr val="FFFFFF"/>
              </a:solidFill>
            </a:endParaRPr>
          </a:p>
        </p:txBody>
      </p:sp>
      <p:sp>
        <p:nvSpPr>
          <p:cNvPr id="3" name="Подзаголовок 2">
            <a:extLst>
              <a:ext uri="{FF2B5EF4-FFF2-40B4-BE49-F238E27FC236}">
                <a16:creationId xmlns:a16="http://schemas.microsoft.com/office/drawing/2014/main" id="{255E1F2F-E259-4EA8-9FFD-3A10AF541859}"/>
              </a:ext>
            </a:extLst>
          </p:cNvPr>
          <p:cNvSpPr>
            <a:spLocks noGrp="1"/>
          </p:cNvSpPr>
          <p:nvPr>
            <p:ph type="subTitle" idx="1"/>
          </p:nvPr>
        </p:nvSpPr>
        <p:spPr>
          <a:xfrm>
            <a:off x="1100051" y="5225240"/>
            <a:ext cx="10058400" cy="1143000"/>
          </a:xfrm>
        </p:spPr>
        <p:txBody>
          <a:bodyPr rtlCol="0">
            <a:normAutofit/>
          </a:bodyPr>
          <a:lstStyle/>
          <a:p>
            <a:pPr rtl="0"/>
            <a:endParaRPr lang="ru" dirty="0">
              <a:solidFill>
                <a:srgbClr val="FFFFFF"/>
              </a:solidFill>
            </a:endParaRPr>
          </a:p>
        </p:txBody>
      </p:sp>
      <p:sp>
        <p:nvSpPr>
          <p:cNvPr id="5" name="Прямоугольник 4">
            <a:extLst>
              <a:ext uri="{FF2B5EF4-FFF2-40B4-BE49-F238E27FC236}">
                <a16:creationId xmlns:a16="http://schemas.microsoft.com/office/drawing/2014/main" id="{95444E5F-5CD5-4131-A816-28B61E15A6F6}"/>
              </a:ext>
            </a:extLst>
          </p:cNvPr>
          <p:cNvSpPr/>
          <p:nvPr/>
        </p:nvSpPr>
        <p:spPr>
          <a:xfrm>
            <a:off x="0" y="0"/>
            <a:ext cx="12188952" cy="1612669"/>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ru-RU"/>
          </a:p>
        </p:txBody>
      </p:sp>
      <p:sp>
        <p:nvSpPr>
          <p:cNvPr id="11" name="Прямоугольник 10">
            <a:extLst>
              <a:ext uri="{FF2B5EF4-FFF2-40B4-BE49-F238E27FC236}">
                <a16:creationId xmlns:a16="http://schemas.microsoft.com/office/drawing/2014/main" id="{2BBD6388-3AB7-4EBA-8111-F06FB350D6E2}"/>
              </a:ext>
            </a:extLst>
          </p:cNvPr>
          <p:cNvSpPr/>
          <p:nvPr/>
        </p:nvSpPr>
        <p:spPr>
          <a:xfrm>
            <a:off x="32004" y="4877735"/>
            <a:ext cx="12188952" cy="1970116"/>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ru-RU"/>
          </a:p>
        </p:txBody>
      </p:sp>
      <p:sp>
        <p:nvSpPr>
          <p:cNvPr id="6" name="Прямоугольник 5">
            <a:hlinkHover r:id="" action="ppaction://hlinkshowjump?jump=nextslide"/>
            <a:extLst>
              <a:ext uri="{FF2B5EF4-FFF2-40B4-BE49-F238E27FC236}">
                <a16:creationId xmlns:a16="http://schemas.microsoft.com/office/drawing/2014/main" id="{FC851A59-76C1-4C4A-8B68-6183AC8F747D}"/>
              </a:ext>
            </a:extLst>
          </p:cNvPr>
          <p:cNvSpPr/>
          <p:nvPr/>
        </p:nvSpPr>
        <p:spPr>
          <a:xfrm>
            <a:off x="7581207" y="1986742"/>
            <a:ext cx="315884" cy="2552007"/>
          </a:xfrm>
          <a:prstGeom prst="rect">
            <a:avLst/>
          </a:prstGeom>
        </p:spPr>
        <p:style>
          <a:lnRef idx="1">
            <a:schemeClr val="accent3"/>
          </a:lnRef>
          <a:fillRef idx="3">
            <a:schemeClr val="accent3"/>
          </a:fillRef>
          <a:effectRef idx="2">
            <a:schemeClr val="accent3"/>
          </a:effectRef>
          <a:fontRef idx="minor">
            <a:schemeClr val="lt1"/>
          </a:fontRef>
        </p:style>
        <p:txBody>
          <a:bodyPr rtlCol="0" anchor="ctr"/>
          <a:lstStyle/>
          <a:p>
            <a:pPr algn="ctr"/>
            <a:endParaRPr lang="ru-RU"/>
          </a:p>
        </p:txBody>
      </p:sp>
      <p:sp>
        <p:nvSpPr>
          <p:cNvPr id="10" name="Прямоугольник 9">
            <a:hlinkHover r:id="" action="ppaction://hlinkshowjump?jump=nextslide"/>
            <a:extLst>
              <a:ext uri="{FF2B5EF4-FFF2-40B4-BE49-F238E27FC236}">
                <a16:creationId xmlns:a16="http://schemas.microsoft.com/office/drawing/2014/main" id="{6255BBFD-3454-4C60-888D-4407B40D9363}"/>
              </a:ext>
            </a:extLst>
          </p:cNvPr>
          <p:cNvSpPr/>
          <p:nvPr/>
        </p:nvSpPr>
        <p:spPr>
          <a:xfrm>
            <a:off x="3150524" y="1986741"/>
            <a:ext cx="315884" cy="2552008"/>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ru-RU"/>
          </a:p>
        </p:txBody>
      </p:sp>
      <p:sp>
        <p:nvSpPr>
          <p:cNvPr id="12" name="Равнобедренный треугольник 11">
            <a:hlinkHover r:id="" action="ppaction://hlinkshowjump?jump=nextslide"/>
            <a:extLst>
              <a:ext uri="{FF2B5EF4-FFF2-40B4-BE49-F238E27FC236}">
                <a16:creationId xmlns:a16="http://schemas.microsoft.com/office/drawing/2014/main" id="{75AFF3FE-FD0F-4512-B071-604A8052E248}"/>
              </a:ext>
            </a:extLst>
          </p:cNvPr>
          <p:cNvSpPr/>
          <p:nvPr/>
        </p:nvSpPr>
        <p:spPr>
          <a:xfrm>
            <a:off x="0" y="4531171"/>
            <a:ext cx="510988" cy="349135"/>
          </a:xfrm>
          <a:prstGeom prst="triangle">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ru-RU"/>
          </a:p>
        </p:txBody>
      </p:sp>
      <p:sp>
        <p:nvSpPr>
          <p:cNvPr id="19" name="Равнобедренный треугольник 18">
            <a:hlinkHover r:id="" action="ppaction://hlinkshowjump?jump=nextslide"/>
            <a:extLst>
              <a:ext uri="{FF2B5EF4-FFF2-40B4-BE49-F238E27FC236}">
                <a16:creationId xmlns:a16="http://schemas.microsoft.com/office/drawing/2014/main" id="{478933EC-E919-467A-A761-5F255585D4F8}"/>
              </a:ext>
            </a:extLst>
          </p:cNvPr>
          <p:cNvSpPr/>
          <p:nvPr/>
        </p:nvSpPr>
        <p:spPr>
          <a:xfrm>
            <a:off x="516636" y="4531170"/>
            <a:ext cx="510988" cy="349135"/>
          </a:xfrm>
          <a:prstGeom prst="triangle">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ru-RU"/>
          </a:p>
        </p:txBody>
      </p:sp>
      <p:sp>
        <p:nvSpPr>
          <p:cNvPr id="20" name="Равнобедренный треугольник 19">
            <a:hlinkHover r:id="" action="ppaction://hlinkshowjump?jump=nextslide"/>
            <a:extLst>
              <a:ext uri="{FF2B5EF4-FFF2-40B4-BE49-F238E27FC236}">
                <a16:creationId xmlns:a16="http://schemas.microsoft.com/office/drawing/2014/main" id="{E822B045-0538-43B9-A209-8395C10E9C54}"/>
              </a:ext>
            </a:extLst>
          </p:cNvPr>
          <p:cNvSpPr/>
          <p:nvPr/>
        </p:nvSpPr>
        <p:spPr>
          <a:xfrm>
            <a:off x="1031765" y="4531170"/>
            <a:ext cx="510988" cy="349135"/>
          </a:xfrm>
          <a:prstGeom prst="triangle">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ru-RU"/>
          </a:p>
        </p:txBody>
      </p:sp>
      <p:sp>
        <p:nvSpPr>
          <p:cNvPr id="21" name="Равнобедренный треугольник 20">
            <a:hlinkHover r:id="" action="ppaction://hlinkshowjump?jump=nextslide"/>
            <a:extLst>
              <a:ext uri="{FF2B5EF4-FFF2-40B4-BE49-F238E27FC236}">
                <a16:creationId xmlns:a16="http://schemas.microsoft.com/office/drawing/2014/main" id="{47577233-5D49-4EDE-9EA0-15DAB4F8E7F2}"/>
              </a:ext>
            </a:extLst>
          </p:cNvPr>
          <p:cNvSpPr/>
          <p:nvPr/>
        </p:nvSpPr>
        <p:spPr>
          <a:xfrm>
            <a:off x="1548401" y="4531170"/>
            <a:ext cx="510988" cy="349135"/>
          </a:xfrm>
          <a:prstGeom prst="triangle">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ru-RU"/>
          </a:p>
        </p:txBody>
      </p:sp>
      <p:sp>
        <p:nvSpPr>
          <p:cNvPr id="22" name="Равнобедренный треугольник 21">
            <a:hlinkHover r:id="" action="ppaction://hlinkshowjump?jump=nextslide"/>
            <a:extLst>
              <a:ext uri="{FF2B5EF4-FFF2-40B4-BE49-F238E27FC236}">
                <a16:creationId xmlns:a16="http://schemas.microsoft.com/office/drawing/2014/main" id="{A32EC297-0501-4B11-9BAE-E86B23825B90}"/>
              </a:ext>
            </a:extLst>
          </p:cNvPr>
          <p:cNvSpPr/>
          <p:nvPr/>
        </p:nvSpPr>
        <p:spPr>
          <a:xfrm>
            <a:off x="2065037" y="4510873"/>
            <a:ext cx="510988" cy="349135"/>
          </a:xfrm>
          <a:prstGeom prst="triangle">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ru-RU"/>
          </a:p>
        </p:txBody>
      </p:sp>
      <p:sp>
        <p:nvSpPr>
          <p:cNvPr id="23" name="Равнобедренный треугольник 22">
            <a:hlinkHover r:id="" action="ppaction://hlinkshowjump?jump=nextslide"/>
            <a:extLst>
              <a:ext uri="{FF2B5EF4-FFF2-40B4-BE49-F238E27FC236}">
                <a16:creationId xmlns:a16="http://schemas.microsoft.com/office/drawing/2014/main" id="{99EE7AF8-D768-4BE8-A0F3-4DA84C0AD570}"/>
              </a:ext>
            </a:extLst>
          </p:cNvPr>
          <p:cNvSpPr/>
          <p:nvPr/>
        </p:nvSpPr>
        <p:spPr>
          <a:xfrm>
            <a:off x="2576025" y="4505799"/>
            <a:ext cx="510988" cy="349135"/>
          </a:xfrm>
          <a:prstGeom prst="triangle">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ru-RU"/>
          </a:p>
        </p:txBody>
      </p:sp>
      <p:sp>
        <p:nvSpPr>
          <p:cNvPr id="24" name="Равнобедренный треугольник 23">
            <a:hlinkHover r:id="" action="ppaction://hlinkshowjump?jump=nextslide"/>
            <a:extLst>
              <a:ext uri="{FF2B5EF4-FFF2-40B4-BE49-F238E27FC236}">
                <a16:creationId xmlns:a16="http://schemas.microsoft.com/office/drawing/2014/main" id="{18C5F5AD-6E12-4F03-9A65-1F3D85B779D7}"/>
              </a:ext>
            </a:extLst>
          </p:cNvPr>
          <p:cNvSpPr/>
          <p:nvPr/>
        </p:nvSpPr>
        <p:spPr>
          <a:xfrm>
            <a:off x="3092661" y="4505798"/>
            <a:ext cx="510988" cy="349135"/>
          </a:xfrm>
          <a:prstGeom prst="triangle">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ru-RU"/>
          </a:p>
        </p:txBody>
      </p:sp>
      <p:sp>
        <p:nvSpPr>
          <p:cNvPr id="25" name="Равнобедренный треугольник 24">
            <a:hlinkHover r:id="" action="ppaction://hlinkshowjump?jump=nextslide"/>
            <a:extLst>
              <a:ext uri="{FF2B5EF4-FFF2-40B4-BE49-F238E27FC236}">
                <a16:creationId xmlns:a16="http://schemas.microsoft.com/office/drawing/2014/main" id="{061140D6-460D-4A87-BA95-772334DFDC37}"/>
              </a:ext>
            </a:extLst>
          </p:cNvPr>
          <p:cNvSpPr/>
          <p:nvPr/>
        </p:nvSpPr>
        <p:spPr>
          <a:xfrm>
            <a:off x="3607790" y="4505798"/>
            <a:ext cx="510988" cy="349135"/>
          </a:xfrm>
          <a:prstGeom prst="triangle">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ru-RU"/>
          </a:p>
        </p:txBody>
      </p:sp>
      <p:sp>
        <p:nvSpPr>
          <p:cNvPr id="26" name="Равнобедренный треугольник 25">
            <a:hlinkHover r:id="" action="ppaction://hlinkshowjump?jump=nextslide"/>
            <a:extLst>
              <a:ext uri="{FF2B5EF4-FFF2-40B4-BE49-F238E27FC236}">
                <a16:creationId xmlns:a16="http://schemas.microsoft.com/office/drawing/2014/main" id="{6BC503D3-B6A8-4736-B552-872EE1907BE3}"/>
              </a:ext>
            </a:extLst>
          </p:cNvPr>
          <p:cNvSpPr/>
          <p:nvPr/>
        </p:nvSpPr>
        <p:spPr>
          <a:xfrm>
            <a:off x="4124426" y="4513376"/>
            <a:ext cx="510988" cy="349135"/>
          </a:xfrm>
          <a:prstGeom prst="triangle">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ru-RU"/>
          </a:p>
        </p:txBody>
      </p:sp>
      <p:sp>
        <p:nvSpPr>
          <p:cNvPr id="27" name="Равнобедренный треугольник 26">
            <a:hlinkHover r:id="" action="ppaction://hlinkshowjump?jump=nextslide"/>
            <a:extLst>
              <a:ext uri="{FF2B5EF4-FFF2-40B4-BE49-F238E27FC236}">
                <a16:creationId xmlns:a16="http://schemas.microsoft.com/office/drawing/2014/main" id="{B53D64F1-274D-4E30-A02C-5E0DE7DEC23F}"/>
              </a:ext>
            </a:extLst>
          </p:cNvPr>
          <p:cNvSpPr/>
          <p:nvPr/>
        </p:nvSpPr>
        <p:spPr>
          <a:xfrm>
            <a:off x="4649057" y="4529901"/>
            <a:ext cx="510988" cy="349135"/>
          </a:xfrm>
          <a:prstGeom prst="triangle">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ru-RU" dirty="0"/>
          </a:p>
        </p:txBody>
      </p:sp>
      <p:sp>
        <p:nvSpPr>
          <p:cNvPr id="28" name="Равнобедренный треугольник 27">
            <a:hlinkHover r:id="" action="ppaction://hlinkshowjump?jump=nextslide"/>
            <a:extLst>
              <a:ext uri="{FF2B5EF4-FFF2-40B4-BE49-F238E27FC236}">
                <a16:creationId xmlns:a16="http://schemas.microsoft.com/office/drawing/2014/main" id="{AC4D4DA2-9209-4E43-85BD-8E42AD717DC7}"/>
              </a:ext>
            </a:extLst>
          </p:cNvPr>
          <p:cNvSpPr/>
          <p:nvPr/>
        </p:nvSpPr>
        <p:spPr>
          <a:xfrm>
            <a:off x="5169548" y="4522590"/>
            <a:ext cx="510988" cy="349135"/>
          </a:xfrm>
          <a:prstGeom prst="triangle">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ru-RU"/>
          </a:p>
        </p:txBody>
      </p:sp>
      <p:sp>
        <p:nvSpPr>
          <p:cNvPr id="29" name="Равнобедренный треугольник 28">
            <a:hlinkHover r:id="" action="ppaction://hlinkshowjump?jump=nextslide"/>
            <a:extLst>
              <a:ext uri="{FF2B5EF4-FFF2-40B4-BE49-F238E27FC236}">
                <a16:creationId xmlns:a16="http://schemas.microsoft.com/office/drawing/2014/main" id="{7613F95B-74DB-42F1-94A5-3BDCA3E64332}"/>
              </a:ext>
            </a:extLst>
          </p:cNvPr>
          <p:cNvSpPr/>
          <p:nvPr/>
        </p:nvSpPr>
        <p:spPr>
          <a:xfrm>
            <a:off x="5686184" y="4522589"/>
            <a:ext cx="510988" cy="349135"/>
          </a:xfrm>
          <a:prstGeom prst="triangle">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ru-RU"/>
          </a:p>
        </p:txBody>
      </p:sp>
      <p:sp>
        <p:nvSpPr>
          <p:cNvPr id="30" name="Равнобедренный треугольник 29">
            <a:hlinkHover r:id="" action="ppaction://hlinkshowjump?jump=nextslide"/>
            <a:extLst>
              <a:ext uri="{FF2B5EF4-FFF2-40B4-BE49-F238E27FC236}">
                <a16:creationId xmlns:a16="http://schemas.microsoft.com/office/drawing/2014/main" id="{C5C84D2A-CED9-41E8-8C3F-E0DBDCCC0407}"/>
              </a:ext>
            </a:extLst>
          </p:cNvPr>
          <p:cNvSpPr/>
          <p:nvPr/>
        </p:nvSpPr>
        <p:spPr>
          <a:xfrm>
            <a:off x="7725023" y="4511842"/>
            <a:ext cx="510988" cy="349135"/>
          </a:xfrm>
          <a:prstGeom prst="triangle">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ru-RU"/>
          </a:p>
        </p:txBody>
      </p:sp>
      <p:sp>
        <p:nvSpPr>
          <p:cNvPr id="31" name="Равнобедренный треугольник 30">
            <a:hlinkHover r:id="" action="ppaction://hlinkshowjump?jump=nextslide"/>
            <a:extLst>
              <a:ext uri="{FF2B5EF4-FFF2-40B4-BE49-F238E27FC236}">
                <a16:creationId xmlns:a16="http://schemas.microsoft.com/office/drawing/2014/main" id="{21F6346D-C3BB-4FF1-BFB5-3CA433456534}"/>
              </a:ext>
            </a:extLst>
          </p:cNvPr>
          <p:cNvSpPr/>
          <p:nvPr/>
        </p:nvSpPr>
        <p:spPr>
          <a:xfrm>
            <a:off x="8241659" y="4511842"/>
            <a:ext cx="510988" cy="349135"/>
          </a:xfrm>
          <a:prstGeom prst="triangle">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ru-RU"/>
          </a:p>
        </p:txBody>
      </p:sp>
      <p:sp>
        <p:nvSpPr>
          <p:cNvPr id="32" name="Равнобедренный треугольник 31">
            <a:hlinkHover r:id="" action="ppaction://hlinkshowjump?jump=nextslide"/>
            <a:extLst>
              <a:ext uri="{FF2B5EF4-FFF2-40B4-BE49-F238E27FC236}">
                <a16:creationId xmlns:a16="http://schemas.microsoft.com/office/drawing/2014/main" id="{579266F0-F361-476B-BAC3-9285A7D1AEC1}"/>
              </a:ext>
            </a:extLst>
          </p:cNvPr>
          <p:cNvSpPr/>
          <p:nvPr/>
        </p:nvSpPr>
        <p:spPr>
          <a:xfrm>
            <a:off x="7234585" y="4511842"/>
            <a:ext cx="510988" cy="349135"/>
          </a:xfrm>
          <a:prstGeom prst="triangle">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ru-RU"/>
          </a:p>
        </p:txBody>
      </p:sp>
      <p:sp>
        <p:nvSpPr>
          <p:cNvPr id="33" name="Равнобедренный треугольник 32">
            <a:hlinkHover r:id="" action="ppaction://hlinkshowjump?jump=nextslide"/>
            <a:extLst>
              <a:ext uri="{FF2B5EF4-FFF2-40B4-BE49-F238E27FC236}">
                <a16:creationId xmlns:a16="http://schemas.microsoft.com/office/drawing/2014/main" id="{7D7D2A98-E184-4D7C-9AA5-3F4CA888297F}"/>
              </a:ext>
            </a:extLst>
          </p:cNvPr>
          <p:cNvSpPr/>
          <p:nvPr/>
        </p:nvSpPr>
        <p:spPr>
          <a:xfrm>
            <a:off x="6212245" y="4519154"/>
            <a:ext cx="510988" cy="349135"/>
          </a:xfrm>
          <a:prstGeom prst="triangle">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ru-RU" dirty="0"/>
          </a:p>
        </p:txBody>
      </p:sp>
      <p:sp>
        <p:nvSpPr>
          <p:cNvPr id="34" name="Равнобедренный треугольник 33">
            <a:hlinkHover r:id="" action="ppaction://hlinkshowjump?jump=nextslide"/>
            <a:extLst>
              <a:ext uri="{FF2B5EF4-FFF2-40B4-BE49-F238E27FC236}">
                <a16:creationId xmlns:a16="http://schemas.microsoft.com/office/drawing/2014/main" id="{A53766A8-FFFD-4C89-98CE-51BF3B442643}"/>
              </a:ext>
            </a:extLst>
          </p:cNvPr>
          <p:cNvSpPr/>
          <p:nvPr/>
        </p:nvSpPr>
        <p:spPr>
          <a:xfrm>
            <a:off x="6732736" y="4511843"/>
            <a:ext cx="510988" cy="349135"/>
          </a:xfrm>
          <a:prstGeom prst="triangle">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ru-RU"/>
          </a:p>
        </p:txBody>
      </p:sp>
      <p:sp>
        <p:nvSpPr>
          <p:cNvPr id="35" name="Равнобедренный треугольник 34">
            <a:hlinkHover r:id="" action="ppaction://hlinkshowjump?jump=nextslide"/>
            <a:extLst>
              <a:ext uri="{FF2B5EF4-FFF2-40B4-BE49-F238E27FC236}">
                <a16:creationId xmlns:a16="http://schemas.microsoft.com/office/drawing/2014/main" id="{3E67735A-CA57-429C-A9EF-3280BC6B797C}"/>
              </a:ext>
            </a:extLst>
          </p:cNvPr>
          <p:cNvSpPr/>
          <p:nvPr/>
        </p:nvSpPr>
        <p:spPr>
          <a:xfrm>
            <a:off x="7249372" y="4511842"/>
            <a:ext cx="510988" cy="349135"/>
          </a:xfrm>
          <a:prstGeom prst="triangle">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ru-RU"/>
          </a:p>
        </p:txBody>
      </p:sp>
      <p:sp>
        <p:nvSpPr>
          <p:cNvPr id="36" name="Равнобедренный треугольник 35">
            <a:hlinkHover r:id="" action="ppaction://hlinkshowjump?jump=nextslide"/>
            <a:extLst>
              <a:ext uri="{FF2B5EF4-FFF2-40B4-BE49-F238E27FC236}">
                <a16:creationId xmlns:a16="http://schemas.microsoft.com/office/drawing/2014/main" id="{B70CEA8E-8C1E-4D75-952D-295E2AE99417}"/>
              </a:ext>
            </a:extLst>
          </p:cNvPr>
          <p:cNvSpPr/>
          <p:nvPr/>
        </p:nvSpPr>
        <p:spPr>
          <a:xfrm>
            <a:off x="8769426" y="4528273"/>
            <a:ext cx="510988" cy="349135"/>
          </a:xfrm>
          <a:prstGeom prst="triangle">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ru-RU"/>
          </a:p>
        </p:txBody>
      </p:sp>
      <p:sp>
        <p:nvSpPr>
          <p:cNvPr id="37" name="Равнобедренный треугольник 36">
            <a:hlinkHover r:id="" action="ppaction://hlinkshowjump?jump=nextslide"/>
            <a:extLst>
              <a:ext uri="{FF2B5EF4-FFF2-40B4-BE49-F238E27FC236}">
                <a16:creationId xmlns:a16="http://schemas.microsoft.com/office/drawing/2014/main" id="{11B3829A-EE9B-446C-9ADD-90FA98D2BB61}"/>
              </a:ext>
            </a:extLst>
          </p:cNvPr>
          <p:cNvSpPr/>
          <p:nvPr/>
        </p:nvSpPr>
        <p:spPr>
          <a:xfrm>
            <a:off x="10802695" y="4494640"/>
            <a:ext cx="510988" cy="349135"/>
          </a:xfrm>
          <a:prstGeom prst="triangle">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ru-RU"/>
          </a:p>
        </p:txBody>
      </p:sp>
      <p:sp>
        <p:nvSpPr>
          <p:cNvPr id="38" name="Равнобедренный треугольник 37">
            <a:hlinkHover r:id="" action="ppaction://hlinkshowjump?jump=nextslide"/>
            <a:extLst>
              <a:ext uri="{FF2B5EF4-FFF2-40B4-BE49-F238E27FC236}">
                <a16:creationId xmlns:a16="http://schemas.microsoft.com/office/drawing/2014/main" id="{7AC30342-BF37-4B9C-B79A-AF74E17CA3DF}"/>
              </a:ext>
            </a:extLst>
          </p:cNvPr>
          <p:cNvSpPr/>
          <p:nvPr/>
        </p:nvSpPr>
        <p:spPr>
          <a:xfrm>
            <a:off x="11319331" y="4494640"/>
            <a:ext cx="510988" cy="349135"/>
          </a:xfrm>
          <a:prstGeom prst="triangle">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ru-RU"/>
          </a:p>
        </p:txBody>
      </p:sp>
      <p:sp>
        <p:nvSpPr>
          <p:cNvPr id="39" name="Равнобедренный треугольник 38">
            <a:hlinkHover r:id="" action="ppaction://hlinkshowjump?jump=nextslide"/>
            <a:extLst>
              <a:ext uri="{FF2B5EF4-FFF2-40B4-BE49-F238E27FC236}">
                <a16:creationId xmlns:a16="http://schemas.microsoft.com/office/drawing/2014/main" id="{D77FC4CA-6A7B-439F-993C-B75D1EB48F17}"/>
              </a:ext>
            </a:extLst>
          </p:cNvPr>
          <p:cNvSpPr/>
          <p:nvPr/>
        </p:nvSpPr>
        <p:spPr>
          <a:xfrm>
            <a:off x="9289917" y="4501952"/>
            <a:ext cx="510988" cy="349135"/>
          </a:xfrm>
          <a:prstGeom prst="triangle">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ru-RU" dirty="0"/>
          </a:p>
        </p:txBody>
      </p:sp>
      <p:sp>
        <p:nvSpPr>
          <p:cNvPr id="40" name="Равнобедренный треугольник 39">
            <a:hlinkHover r:id="" action="ppaction://hlinkshowjump?jump=nextslide"/>
            <a:extLst>
              <a:ext uri="{FF2B5EF4-FFF2-40B4-BE49-F238E27FC236}">
                <a16:creationId xmlns:a16="http://schemas.microsoft.com/office/drawing/2014/main" id="{F298CDCB-2401-4650-B61E-C1C572AF619E}"/>
              </a:ext>
            </a:extLst>
          </p:cNvPr>
          <p:cNvSpPr/>
          <p:nvPr/>
        </p:nvSpPr>
        <p:spPr>
          <a:xfrm>
            <a:off x="9810408" y="4494641"/>
            <a:ext cx="510988" cy="349135"/>
          </a:xfrm>
          <a:prstGeom prst="triangle">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ru-RU"/>
          </a:p>
        </p:txBody>
      </p:sp>
      <p:sp>
        <p:nvSpPr>
          <p:cNvPr id="41" name="Равнобедренный треугольник 40">
            <a:hlinkHover r:id="" action="ppaction://hlinkshowjump?jump=nextslide"/>
            <a:extLst>
              <a:ext uri="{FF2B5EF4-FFF2-40B4-BE49-F238E27FC236}">
                <a16:creationId xmlns:a16="http://schemas.microsoft.com/office/drawing/2014/main" id="{15ABA0EA-24E1-4A6F-99C0-0BEBEC36AEB4}"/>
              </a:ext>
            </a:extLst>
          </p:cNvPr>
          <p:cNvSpPr/>
          <p:nvPr/>
        </p:nvSpPr>
        <p:spPr>
          <a:xfrm>
            <a:off x="10327044" y="4494640"/>
            <a:ext cx="510988" cy="349135"/>
          </a:xfrm>
          <a:prstGeom prst="triangle">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ru-RU"/>
          </a:p>
        </p:txBody>
      </p:sp>
      <p:sp>
        <p:nvSpPr>
          <p:cNvPr id="42" name="Равнобедренный треугольник 41">
            <a:hlinkHover r:id="" action="ppaction://hlinkshowjump?jump=nextslide"/>
            <a:extLst>
              <a:ext uri="{FF2B5EF4-FFF2-40B4-BE49-F238E27FC236}">
                <a16:creationId xmlns:a16="http://schemas.microsoft.com/office/drawing/2014/main" id="{742E20D9-3429-4528-8F18-0BA7AB2EE0C2}"/>
              </a:ext>
            </a:extLst>
          </p:cNvPr>
          <p:cNvSpPr/>
          <p:nvPr/>
        </p:nvSpPr>
        <p:spPr>
          <a:xfrm>
            <a:off x="11875445" y="4483893"/>
            <a:ext cx="510988" cy="349135"/>
          </a:xfrm>
          <a:prstGeom prst="triangle">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ru-RU"/>
          </a:p>
        </p:txBody>
      </p:sp>
      <p:sp>
        <p:nvSpPr>
          <p:cNvPr id="43" name="Заголовок 1">
            <a:extLst>
              <a:ext uri="{FF2B5EF4-FFF2-40B4-BE49-F238E27FC236}">
                <a16:creationId xmlns:a16="http://schemas.microsoft.com/office/drawing/2014/main" id="{6856BC33-8474-48C8-AE27-471619882C8F}"/>
              </a:ext>
            </a:extLst>
          </p:cNvPr>
          <p:cNvSpPr txBox="1">
            <a:spLocks/>
          </p:cNvSpPr>
          <p:nvPr/>
        </p:nvSpPr>
        <p:spPr>
          <a:xfrm>
            <a:off x="1091632" y="752188"/>
            <a:ext cx="7795708" cy="657472"/>
          </a:xfrm>
          <a:prstGeom prst="rect">
            <a:avLst/>
          </a:prstGeom>
        </p:spPr>
        <p:txBody>
          <a:bodyPr vert="horz" lIns="91440" tIns="45720" rIns="91440" bIns="45720" rtlCol="0" anchor="ctr">
            <a:normAutofit fontScale="90000" lnSpcReduction="10000"/>
          </a:bodyPr>
          <a:lstStyle>
            <a:lvl1pPr algn="l" defTabSz="914400" rtl="0" eaLnBrk="1" latinLnBrk="0" hangingPunct="1">
              <a:lnSpc>
                <a:spcPct val="90000"/>
              </a:lnSpc>
              <a:spcBef>
                <a:spcPct val="0"/>
              </a:spcBef>
              <a:buNone/>
              <a:defRPr sz="8000" i="0" kern="1200" spc="-50" baseline="0">
                <a:solidFill>
                  <a:schemeClr val="tx1">
                    <a:lumMod val="85000"/>
                    <a:lumOff val="15000"/>
                  </a:schemeClr>
                </a:solidFill>
                <a:latin typeface="+mj-lt"/>
                <a:ea typeface="+mj-ea"/>
                <a:cs typeface="+mj-cs"/>
              </a:defRPr>
            </a:lvl1pPr>
          </a:lstStyle>
          <a:p>
            <a:endParaRPr lang="ru" sz="4800" i="1" dirty="0">
              <a:solidFill>
                <a:srgbClr val="FFFFFF"/>
              </a:solidFill>
            </a:endParaRPr>
          </a:p>
        </p:txBody>
      </p:sp>
      <p:sp>
        <p:nvSpPr>
          <p:cNvPr id="44" name="Равнобедренный треугольник 43">
            <a:hlinkHover r:id="" action="ppaction://hlinkshowjump?jump=nextslide"/>
            <a:extLst>
              <a:ext uri="{FF2B5EF4-FFF2-40B4-BE49-F238E27FC236}">
                <a16:creationId xmlns:a16="http://schemas.microsoft.com/office/drawing/2014/main" id="{AF007C1D-5AD0-40BA-8777-22930C0038A1}"/>
              </a:ext>
            </a:extLst>
          </p:cNvPr>
          <p:cNvSpPr/>
          <p:nvPr/>
        </p:nvSpPr>
        <p:spPr>
          <a:xfrm>
            <a:off x="4118778" y="4506612"/>
            <a:ext cx="510988" cy="349135"/>
          </a:xfrm>
          <a:prstGeom prst="triangle">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ru-RU"/>
          </a:p>
        </p:txBody>
      </p:sp>
      <p:sp>
        <p:nvSpPr>
          <p:cNvPr id="45" name="Равнобедренный треугольник 44">
            <a:hlinkHover r:id="" action="ppaction://hlinkshowjump?jump=nextslide"/>
            <a:extLst>
              <a:ext uri="{FF2B5EF4-FFF2-40B4-BE49-F238E27FC236}">
                <a16:creationId xmlns:a16="http://schemas.microsoft.com/office/drawing/2014/main" id="{EB19EEA9-F163-46B7-BD90-F6DC0A318EAD}"/>
              </a:ext>
            </a:extLst>
          </p:cNvPr>
          <p:cNvSpPr/>
          <p:nvPr/>
        </p:nvSpPr>
        <p:spPr>
          <a:xfrm>
            <a:off x="4643409" y="4523137"/>
            <a:ext cx="510988" cy="349135"/>
          </a:xfrm>
          <a:prstGeom prst="triangle">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ru-RU" dirty="0"/>
          </a:p>
        </p:txBody>
      </p:sp>
      <p:sp>
        <p:nvSpPr>
          <p:cNvPr id="46" name="Равнобедренный треугольник 45">
            <a:hlinkHover r:id="" action="ppaction://hlinkshowjump?jump=nextslide"/>
            <a:extLst>
              <a:ext uri="{FF2B5EF4-FFF2-40B4-BE49-F238E27FC236}">
                <a16:creationId xmlns:a16="http://schemas.microsoft.com/office/drawing/2014/main" id="{9AF6D48F-DF17-4996-80F8-F6EA742AB611}"/>
              </a:ext>
            </a:extLst>
          </p:cNvPr>
          <p:cNvSpPr/>
          <p:nvPr/>
        </p:nvSpPr>
        <p:spPr>
          <a:xfrm>
            <a:off x="5163900" y="4515826"/>
            <a:ext cx="510988" cy="349135"/>
          </a:xfrm>
          <a:prstGeom prst="triangle">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ru-RU"/>
          </a:p>
        </p:txBody>
      </p:sp>
      <p:sp>
        <p:nvSpPr>
          <p:cNvPr id="48" name="Равнобедренный треугольник 47">
            <a:hlinkHover r:id="" action="ppaction://hlinkshowjump?jump=nextslide"/>
            <a:extLst>
              <a:ext uri="{FF2B5EF4-FFF2-40B4-BE49-F238E27FC236}">
                <a16:creationId xmlns:a16="http://schemas.microsoft.com/office/drawing/2014/main" id="{1415AD61-2D1B-47DA-8468-FABECBFFB768}"/>
              </a:ext>
            </a:extLst>
          </p:cNvPr>
          <p:cNvSpPr/>
          <p:nvPr/>
        </p:nvSpPr>
        <p:spPr>
          <a:xfrm>
            <a:off x="5680536" y="4515825"/>
            <a:ext cx="510988" cy="349135"/>
          </a:xfrm>
          <a:prstGeom prst="triangle">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ru-RU"/>
          </a:p>
        </p:txBody>
      </p:sp>
      <p:sp>
        <p:nvSpPr>
          <p:cNvPr id="50" name="Равнобедренный треугольник 49">
            <a:hlinkHover r:id="" action="ppaction://hlinkshowjump?jump=nextslide"/>
            <a:extLst>
              <a:ext uri="{FF2B5EF4-FFF2-40B4-BE49-F238E27FC236}">
                <a16:creationId xmlns:a16="http://schemas.microsoft.com/office/drawing/2014/main" id="{1F648759-420B-405C-8157-4C94EE020964}"/>
              </a:ext>
            </a:extLst>
          </p:cNvPr>
          <p:cNvSpPr/>
          <p:nvPr/>
        </p:nvSpPr>
        <p:spPr>
          <a:xfrm>
            <a:off x="7719375" y="4505078"/>
            <a:ext cx="510988" cy="349135"/>
          </a:xfrm>
          <a:prstGeom prst="triangle">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ru-RU"/>
          </a:p>
        </p:txBody>
      </p:sp>
      <p:sp>
        <p:nvSpPr>
          <p:cNvPr id="51" name="Равнобедренный треугольник 50">
            <a:hlinkHover r:id="" action="ppaction://hlinkshowjump?jump=nextslide"/>
            <a:extLst>
              <a:ext uri="{FF2B5EF4-FFF2-40B4-BE49-F238E27FC236}">
                <a16:creationId xmlns:a16="http://schemas.microsoft.com/office/drawing/2014/main" id="{5ADF2560-5D20-48BF-B8EB-CC687204F61E}"/>
              </a:ext>
            </a:extLst>
          </p:cNvPr>
          <p:cNvSpPr/>
          <p:nvPr/>
        </p:nvSpPr>
        <p:spPr>
          <a:xfrm>
            <a:off x="8236011" y="4505078"/>
            <a:ext cx="510988" cy="349135"/>
          </a:xfrm>
          <a:prstGeom prst="triangle">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ru-RU"/>
          </a:p>
        </p:txBody>
      </p:sp>
      <p:sp>
        <p:nvSpPr>
          <p:cNvPr id="52" name="Равнобедренный треугольник 51">
            <a:hlinkHover r:id="" action="ppaction://hlinkshowjump?jump=nextslide"/>
            <a:extLst>
              <a:ext uri="{FF2B5EF4-FFF2-40B4-BE49-F238E27FC236}">
                <a16:creationId xmlns:a16="http://schemas.microsoft.com/office/drawing/2014/main" id="{D02B2AB6-4492-468B-9E45-327393A4C4B4}"/>
              </a:ext>
            </a:extLst>
          </p:cNvPr>
          <p:cNvSpPr/>
          <p:nvPr/>
        </p:nvSpPr>
        <p:spPr>
          <a:xfrm>
            <a:off x="6206597" y="4512390"/>
            <a:ext cx="510988" cy="349135"/>
          </a:xfrm>
          <a:prstGeom prst="triangle">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ru-RU" dirty="0"/>
          </a:p>
        </p:txBody>
      </p:sp>
      <p:sp>
        <p:nvSpPr>
          <p:cNvPr id="53" name="Равнобедренный треугольник 52">
            <a:hlinkHover r:id="" action="ppaction://hlinkshowjump?jump=nextslide"/>
            <a:extLst>
              <a:ext uri="{FF2B5EF4-FFF2-40B4-BE49-F238E27FC236}">
                <a16:creationId xmlns:a16="http://schemas.microsoft.com/office/drawing/2014/main" id="{E6FDC077-8CAD-4F76-A861-B7B6C4B0B7B2}"/>
              </a:ext>
            </a:extLst>
          </p:cNvPr>
          <p:cNvSpPr/>
          <p:nvPr/>
        </p:nvSpPr>
        <p:spPr>
          <a:xfrm>
            <a:off x="6727088" y="4505079"/>
            <a:ext cx="510988" cy="349135"/>
          </a:xfrm>
          <a:prstGeom prst="triangle">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ru-RU"/>
          </a:p>
        </p:txBody>
      </p:sp>
      <p:sp>
        <p:nvSpPr>
          <p:cNvPr id="54" name="Равнобедренный треугольник 53">
            <a:hlinkHover r:id="" action="ppaction://hlinkshowjump?jump=nextslide"/>
            <a:extLst>
              <a:ext uri="{FF2B5EF4-FFF2-40B4-BE49-F238E27FC236}">
                <a16:creationId xmlns:a16="http://schemas.microsoft.com/office/drawing/2014/main" id="{710BB5AB-3687-4CED-A85E-C39E3A26B2D2}"/>
              </a:ext>
            </a:extLst>
          </p:cNvPr>
          <p:cNvSpPr/>
          <p:nvPr/>
        </p:nvSpPr>
        <p:spPr>
          <a:xfrm>
            <a:off x="7243724" y="4505078"/>
            <a:ext cx="510988" cy="349135"/>
          </a:xfrm>
          <a:prstGeom prst="triangle">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ru-RU"/>
          </a:p>
        </p:txBody>
      </p:sp>
      <p:sp>
        <p:nvSpPr>
          <p:cNvPr id="55" name="Равнобедренный треугольник 54">
            <a:hlinkHover r:id="" action="ppaction://hlinkshowjump?jump=nextslide"/>
            <a:extLst>
              <a:ext uri="{FF2B5EF4-FFF2-40B4-BE49-F238E27FC236}">
                <a16:creationId xmlns:a16="http://schemas.microsoft.com/office/drawing/2014/main" id="{DF7DDBA7-832F-4B15-BF15-681FF9F38631}"/>
              </a:ext>
            </a:extLst>
          </p:cNvPr>
          <p:cNvSpPr/>
          <p:nvPr/>
        </p:nvSpPr>
        <p:spPr>
          <a:xfrm>
            <a:off x="8763778" y="4521509"/>
            <a:ext cx="510988" cy="349135"/>
          </a:xfrm>
          <a:prstGeom prst="triangle">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ru-RU"/>
          </a:p>
        </p:txBody>
      </p:sp>
      <p:sp>
        <p:nvSpPr>
          <p:cNvPr id="56" name="Равнобедренный треугольник 55">
            <a:hlinkHover r:id="" action="ppaction://hlinkshowjump?jump=nextslide"/>
            <a:extLst>
              <a:ext uri="{FF2B5EF4-FFF2-40B4-BE49-F238E27FC236}">
                <a16:creationId xmlns:a16="http://schemas.microsoft.com/office/drawing/2014/main" id="{317515AB-1BCD-4799-944E-453608557020}"/>
              </a:ext>
            </a:extLst>
          </p:cNvPr>
          <p:cNvSpPr/>
          <p:nvPr/>
        </p:nvSpPr>
        <p:spPr>
          <a:xfrm>
            <a:off x="10797047" y="4487876"/>
            <a:ext cx="510988" cy="349135"/>
          </a:xfrm>
          <a:prstGeom prst="triangle">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ru-RU"/>
          </a:p>
        </p:txBody>
      </p:sp>
      <p:sp>
        <p:nvSpPr>
          <p:cNvPr id="57" name="Равнобедренный треугольник 56">
            <a:hlinkHover r:id="" action="ppaction://hlinkshowjump?jump=nextslide"/>
            <a:extLst>
              <a:ext uri="{FF2B5EF4-FFF2-40B4-BE49-F238E27FC236}">
                <a16:creationId xmlns:a16="http://schemas.microsoft.com/office/drawing/2014/main" id="{20E127D6-D878-4FF2-8B33-CE295EAF3461}"/>
              </a:ext>
            </a:extLst>
          </p:cNvPr>
          <p:cNvSpPr/>
          <p:nvPr/>
        </p:nvSpPr>
        <p:spPr>
          <a:xfrm>
            <a:off x="11313683" y="4487876"/>
            <a:ext cx="510988" cy="349135"/>
          </a:xfrm>
          <a:prstGeom prst="triangle">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ru-RU"/>
          </a:p>
        </p:txBody>
      </p:sp>
      <p:sp>
        <p:nvSpPr>
          <p:cNvPr id="58" name="Равнобедренный треугольник 57">
            <a:hlinkHover r:id="" action="ppaction://hlinkshowjump?jump=nextslide"/>
            <a:extLst>
              <a:ext uri="{FF2B5EF4-FFF2-40B4-BE49-F238E27FC236}">
                <a16:creationId xmlns:a16="http://schemas.microsoft.com/office/drawing/2014/main" id="{49033450-FE29-47BD-BB54-37FA3F1728C2}"/>
              </a:ext>
            </a:extLst>
          </p:cNvPr>
          <p:cNvSpPr/>
          <p:nvPr/>
        </p:nvSpPr>
        <p:spPr>
          <a:xfrm>
            <a:off x="9284269" y="4495188"/>
            <a:ext cx="510988" cy="349135"/>
          </a:xfrm>
          <a:prstGeom prst="triangle">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ru-RU" dirty="0"/>
          </a:p>
        </p:txBody>
      </p:sp>
      <p:sp>
        <p:nvSpPr>
          <p:cNvPr id="59" name="Равнобедренный треугольник 58">
            <a:hlinkHover r:id="" action="ppaction://hlinkshowjump?jump=nextslide"/>
            <a:extLst>
              <a:ext uri="{FF2B5EF4-FFF2-40B4-BE49-F238E27FC236}">
                <a16:creationId xmlns:a16="http://schemas.microsoft.com/office/drawing/2014/main" id="{54D18D69-3DAC-4B67-9DF9-023651950C9E}"/>
              </a:ext>
            </a:extLst>
          </p:cNvPr>
          <p:cNvSpPr/>
          <p:nvPr/>
        </p:nvSpPr>
        <p:spPr>
          <a:xfrm>
            <a:off x="9804760" y="4487877"/>
            <a:ext cx="510988" cy="349135"/>
          </a:xfrm>
          <a:prstGeom prst="triangle">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ru-RU"/>
          </a:p>
        </p:txBody>
      </p:sp>
      <p:sp>
        <p:nvSpPr>
          <p:cNvPr id="60" name="Равнобедренный треугольник 59">
            <a:hlinkHover r:id="" action="ppaction://hlinkshowjump?jump=nextslide"/>
            <a:extLst>
              <a:ext uri="{FF2B5EF4-FFF2-40B4-BE49-F238E27FC236}">
                <a16:creationId xmlns:a16="http://schemas.microsoft.com/office/drawing/2014/main" id="{39691EA7-013B-4E4F-A625-B82467A71671}"/>
              </a:ext>
            </a:extLst>
          </p:cNvPr>
          <p:cNvSpPr/>
          <p:nvPr/>
        </p:nvSpPr>
        <p:spPr>
          <a:xfrm>
            <a:off x="10321396" y="4487876"/>
            <a:ext cx="510988" cy="349135"/>
          </a:xfrm>
          <a:prstGeom prst="triangle">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ru-RU"/>
          </a:p>
        </p:txBody>
      </p:sp>
      <p:sp>
        <p:nvSpPr>
          <p:cNvPr id="61" name="Равнобедренный треугольник 60">
            <a:hlinkHover r:id="" action="ppaction://hlinkshowjump?jump=nextslide"/>
            <a:extLst>
              <a:ext uri="{FF2B5EF4-FFF2-40B4-BE49-F238E27FC236}">
                <a16:creationId xmlns:a16="http://schemas.microsoft.com/office/drawing/2014/main" id="{968951BF-24C6-48E8-9389-3343AAE49622}"/>
              </a:ext>
            </a:extLst>
          </p:cNvPr>
          <p:cNvSpPr/>
          <p:nvPr/>
        </p:nvSpPr>
        <p:spPr>
          <a:xfrm>
            <a:off x="11869797" y="4477129"/>
            <a:ext cx="510988" cy="349135"/>
          </a:xfrm>
          <a:prstGeom prst="triangle">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ru-RU"/>
          </a:p>
        </p:txBody>
      </p:sp>
      <p:sp>
        <p:nvSpPr>
          <p:cNvPr id="62" name="Равнобедренный треугольник 61">
            <a:hlinkHover r:id="" action="ppaction://hlinkshowjump?jump=nextslide"/>
            <a:extLst>
              <a:ext uri="{FF2B5EF4-FFF2-40B4-BE49-F238E27FC236}">
                <a16:creationId xmlns:a16="http://schemas.microsoft.com/office/drawing/2014/main" id="{2B331941-5610-4D13-9E2A-6EFF66D6320D}"/>
              </a:ext>
            </a:extLst>
          </p:cNvPr>
          <p:cNvSpPr/>
          <p:nvPr/>
        </p:nvSpPr>
        <p:spPr>
          <a:xfrm rot="10800000">
            <a:off x="-369892" y="1656387"/>
            <a:ext cx="510988" cy="349135"/>
          </a:xfrm>
          <a:prstGeom prst="triangle">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ru-RU"/>
          </a:p>
        </p:txBody>
      </p:sp>
      <p:sp>
        <p:nvSpPr>
          <p:cNvPr id="63" name="Равнобедренный треугольник 62">
            <a:hlinkHover r:id="" action="ppaction://hlinkshowjump?jump=nextslide"/>
            <a:extLst>
              <a:ext uri="{FF2B5EF4-FFF2-40B4-BE49-F238E27FC236}">
                <a16:creationId xmlns:a16="http://schemas.microsoft.com/office/drawing/2014/main" id="{E61710A4-E09B-4EE3-8F60-A840B69F3639}"/>
              </a:ext>
            </a:extLst>
          </p:cNvPr>
          <p:cNvSpPr/>
          <p:nvPr/>
        </p:nvSpPr>
        <p:spPr>
          <a:xfrm rot="10800000">
            <a:off x="146744" y="1656386"/>
            <a:ext cx="510988" cy="349135"/>
          </a:xfrm>
          <a:prstGeom prst="triangle">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ru-RU"/>
          </a:p>
        </p:txBody>
      </p:sp>
      <p:sp>
        <p:nvSpPr>
          <p:cNvPr id="64" name="Равнобедренный треугольник 63">
            <a:hlinkHover r:id="" action="ppaction://hlinkshowjump?jump=nextslide"/>
            <a:extLst>
              <a:ext uri="{FF2B5EF4-FFF2-40B4-BE49-F238E27FC236}">
                <a16:creationId xmlns:a16="http://schemas.microsoft.com/office/drawing/2014/main" id="{BE688FFE-1F3B-444D-9AEB-CA8E76D61AC8}"/>
              </a:ext>
            </a:extLst>
          </p:cNvPr>
          <p:cNvSpPr/>
          <p:nvPr/>
        </p:nvSpPr>
        <p:spPr>
          <a:xfrm rot="10800000">
            <a:off x="661873" y="1656386"/>
            <a:ext cx="510988" cy="349135"/>
          </a:xfrm>
          <a:prstGeom prst="triangle">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ru-RU"/>
          </a:p>
        </p:txBody>
      </p:sp>
      <p:sp>
        <p:nvSpPr>
          <p:cNvPr id="65" name="Равнобедренный треугольник 64">
            <a:hlinkHover r:id="" action="ppaction://hlinkshowjump?jump=nextslide"/>
            <a:extLst>
              <a:ext uri="{FF2B5EF4-FFF2-40B4-BE49-F238E27FC236}">
                <a16:creationId xmlns:a16="http://schemas.microsoft.com/office/drawing/2014/main" id="{A5AF91A4-3449-4F4B-A436-3EE5382E2788}"/>
              </a:ext>
            </a:extLst>
          </p:cNvPr>
          <p:cNvSpPr/>
          <p:nvPr/>
        </p:nvSpPr>
        <p:spPr>
          <a:xfrm rot="10800000">
            <a:off x="1178509" y="1656386"/>
            <a:ext cx="510988" cy="349135"/>
          </a:xfrm>
          <a:prstGeom prst="triangle">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ru-RU"/>
          </a:p>
        </p:txBody>
      </p:sp>
      <p:sp>
        <p:nvSpPr>
          <p:cNvPr id="66" name="Равнобедренный треугольник 65">
            <a:hlinkHover r:id="" action="ppaction://hlinkshowjump?jump=nextslide"/>
            <a:extLst>
              <a:ext uri="{FF2B5EF4-FFF2-40B4-BE49-F238E27FC236}">
                <a16:creationId xmlns:a16="http://schemas.microsoft.com/office/drawing/2014/main" id="{3BB90506-8DC3-4F6F-9F65-ED3FFC9C3D00}"/>
              </a:ext>
            </a:extLst>
          </p:cNvPr>
          <p:cNvSpPr/>
          <p:nvPr/>
        </p:nvSpPr>
        <p:spPr>
          <a:xfrm rot="10800000">
            <a:off x="1695145" y="1636089"/>
            <a:ext cx="510988" cy="349135"/>
          </a:xfrm>
          <a:prstGeom prst="triangle">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ru-RU"/>
          </a:p>
        </p:txBody>
      </p:sp>
      <p:sp>
        <p:nvSpPr>
          <p:cNvPr id="67" name="Равнобедренный треугольник 66">
            <a:hlinkHover r:id="" action="ppaction://hlinkshowjump?jump=nextslide"/>
            <a:extLst>
              <a:ext uri="{FF2B5EF4-FFF2-40B4-BE49-F238E27FC236}">
                <a16:creationId xmlns:a16="http://schemas.microsoft.com/office/drawing/2014/main" id="{6AEFE204-A6F4-4017-8FDA-6DF9BB39DAA8}"/>
              </a:ext>
            </a:extLst>
          </p:cNvPr>
          <p:cNvSpPr/>
          <p:nvPr/>
        </p:nvSpPr>
        <p:spPr>
          <a:xfrm rot="10800000">
            <a:off x="2206133" y="1631015"/>
            <a:ext cx="510988" cy="349135"/>
          </a:xfrm>
          <a:prstGeom prst="triangle">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ru-RU"/>
          </a:p>
        </p:txBody>
      </p:sp>
      <p:sp>
        <p:nvSpPr>
          <p:cNvPr id="68" name="Равнобедренный треугольник 67">
            <a:hlinkHover r:id="" action="ppaction://hlinkshowjump?jump=nextslide"/>
            <a:extLst>
              <a:ext uri="{FF2B5EF4-FFF2-40B4-BE49-F238E27FC236}">
                <a16:creationId xmlns:a16="http://schemas.microsoft.com/office/drawing/2014/main" id="{D30FA2C6-DA77-41B8-A7BE-3D451AF38D7A}"/>
              </a:ext>
            </a:extLst>
          </p:cNvPr>
          <p:cNvSpPr/>
          <p:nvPr/>
        </p:nvSpPr>
        <p:spPr>
          <a:xfrm rot="10800000">
            <a:off x="2722769" y="1631014"/>
            <a:ext cx="510988" cy="349135"/>
          </a:xfrm>
          <a:prstGeom prst="triangle">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ru-RU"/>
          </a:p>
        </p:txBody>
      </p:sp>
      <p:sp>
        <p:nvSpPr>
          <p:cNvPr id="69" name="Равнобедренный треугольник 68">
            <a:hlinkHover r:id="" action="ppaction://hlinkshowjump?jump=nextslide"/>
            <a:extLst>
              <a:ext uri="{FF2B5EF4-FFF2-40B4-BE49-F238E27FC236}">
                <a16:creationId xmlns:a16="http://schemas.microsoft.com/office/drawing/2014/main" id="{F87A1793-2656-4960-848B-D8184E67644F}"/>
              </a:ext>
            </a:extLst>
          </p:cNvPr>
          <p:cNvSpPr/>
          <p:nvPr/>
        </p:nvSpPr>
        <p:spPr>
          <a:xfrm rot="10800000">
            <a:off x="3237898" y="1631014"/>
            <a:ext cx="510988" cy="349135"/>
          </a:xfrm>
          <a:prstGeom prst="triangle">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ru-RU"/>
          </a:p>
        </p:txBody>
      </p:sp>
      <p:sp>
        <p:nvSpPr>
          <p:cNvPr id="70" name="Заголовок 1">
            <a:extLst>
              <a:ext uri="{FF2B5EF4-FFF2-40B4-BE49-F238E27FC236}">
                <a16:creationId xmlns:a16="http://schemas.microsoft.com/office/drawing/2014/main" id="{016F2321-5C8B-4D6F-93B8-2586C6D1FE8F}"/>
              </a:ext>
            </a:extLst>
          </p:cNvPr>
          <p:cNvSpPr txBox="1">
            <a:spLocks/>
          </p:cNvSpPr>
          <p:nvPr/>
        </p:nvSpPr>
        <p:spPr>
          <a:xfrm rot="10800000">
            <a:off x="721740" y="-2122596"/>
            <a:ext cx="7795708" cy="657472"/>
          </a:xfrm>
          <a:prstGeom prst="rect">
            <a:avLst/>
          </a:prstGeom>
        </p:spPr>
        <p:txBody>
          <a:bodyPr vert="horz" lIns="91440" tIns="45720" rIns="91440" bIns="45720" rtlCol="0" anchor="ctr">
            <a:normAutofit fontScale="90000" lnSpcReduction="10000"/>
          </a:bodyPr>
          <a:lstStyle>
            <a:lvl1pPr algn="l" defTabSz="914400" rtl="0" eaLnBrk="1" latinLnBrk="0" hangingPunct="1">
              <a:lnSpc>
                <a:spcPct val="90000"/>
              </a:lnSpc>
              <a:spcBef>
                <a:spcPct val="0"/>
              </a:spcBef>
              <a:buNone/>
              <a:defRPr sz="8000" i="0" kern="1200" spc="-50" baseline="0">
                <a:solidFill>
                  <a:schemeClr val="tx1">
                    <a:lumMod val="85000"/>
                    <a:lumOff val="15000"/>
                  </a:schemeClr>
                </a:solidFill>
                <a:latin typeface="+mj-lt"/>
                <a:ea typeface="+mj-ea"/>
                <a:cs typeface="+mj-cs"/>
              </a:defRPr>
            </a:lvl1pPr>
          </a:lstStyle>
          <a:p>
            <a:endParaRPr lang="ru" sz="4800" i="1" dirty="0">
              <a:solidFill>
                <a:srgbClr val="FFFFFF"/>
              </a:solidFill>
            </a:endParaRPr>
          </a:p>
        </p:txBody>
      </p:sp>
      <p:sp>
        <p:nvSpPr>
          <p:cNvPr id="71" name="Равнобедренный треугольник 70">
            <a:hlinkHover r:id="" action="ppaction://hlinkshowjump?jump=nextslide"/>
            <a:extLst>
              <a:ext uri="{FF2B5EF4-FFF2-40B4-BE49-F238E27FC236}">
                <a16:creationId xmlns:a16="http://schemas.microsoft.com/office/drawing/2014/main" id="{0BDE775C-E7E0-402F-9B62-5FBF4852AA8A}"/>
              </a:ext>
            </a:extLst>
          </p:cNvPr>
          <p:cNvSpPr/>
          <p:nvPr/>
        </p:nvSpPr>
        <p:spPr>
          <a:xfrm rot="10800000">
            <a:off x="3748886" y="1631828"/>
            <a:ext cx="510988" cy="349135"/>
          </a:xfrm>
          <a:prstGeom prst="triangle">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ru-RU"/>
          </a:p>
        </p:txBody>
      </p:sp>
      <p:sp>
        <p:nvSpPr>
          <p:cNvPr id="72" name="Равнобедренный треугольник 71">
            <a:hlinkHover r:id="" action="ppaction://hlinkshowjump?jump=nextslide"/>
            <a:extLst>
              <a:ext uri="{FF2B5EF4-FFF2-40B4-BE49-F238E27FC236}">
                <a16:creationId xmlns:a16="http://schemas.microsoft.com/office/drawing/2014/main" id="{3533FE82-0256-4E44-9220-B77E6C986EE6}"/>
              </a:ext>
            </a:extLst>
          </p:cNvPr>
          <p:cNvSpPr/>
          <p:nvPr/>
        </p:nvSpPr>
        <p:spPr>
          <a:xfrm rot="10800000">
            <a:off x="4273517" y="1648353"/>
            <a:ext cx="510988" cy="349135"/>
          </a:xfrm>
          <a:prstGeom prst="triangle">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ru-RU" dirty="0"/>
          </a:p>
        </p:txBody>
      </p:sp>
      <p:sp>
        <p:nvSpPr>
          <p:cNvPr id="73" name="Равнобедренный треугольник 72">
            <a:hlinkHover r:id="" action="ppaction://hlinkshowjump?jump=nextslide"/>
            <a:extLst>
              <a:ext uri="{FF2B5EF4-FFF2-40B4-BE49-F238E27FC236}">
                <a16:creationId xmlns:a16="http://schemas.microsoft.com/office/drawing/2014/main" id="{B7FD04DC-4C93-489F-8438-AC2623BAD964}"/>
              </a:ext>
            </a:extLst>
          </p:cNvPr>
          <p:cNvSpPr/>
          <p:nvPr/>
        </p:nvSpPr>
        <p:spPr>
          <a:xfrm rot="10800000">
            <a:off x="4794008" y="1641042"/>
            <a:ext cx="510988" cy="349135"/>
          </a:xfrm>
          <a:prstGeom prst="triangle">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ru-RU"/>
          </a:p>
        </p:txBody>
      </p:sp>
      <p:sp>
        <p:nvSpPr>
          <p:cNvPr id="74" name="Равнобедренный треугольник 73">
            <a:hlinkHover r:id="rId2" action="ppaction://hlinksldjump"/>
            <a:extLst>
              <a:ext uri="{FF2B5EF4-FFF2-40B4-BE49-F238E27FC236}">
                <a16:creationId xmlns:a16="http://schemas.microsoft.com/office/drawing/2014/main" id="{3318F7AB-40A6-4B7B-BD33-C6C657F60ED5}"/>
              </a:ext>
            </a:extLst>
          </p:cNvPr>
          <p:cNvSpPr/>
          <p:nvPr/>
        </p:nvSpPr>
        <p:spPr>
          <a:xfrm rot="10800000">
            <a:off x="5310644" y="1641041"/>
            <a:ext cx="510988" cy="349135"/>
          </a:xfrm>
          <a:prstGeom prst="triangle">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ru-RU"/>
          </a:p>
        </p:txBody>
      </p:sp>
      <p:sp>
        <p:nvSpPr>
          <p:cNvPr id="75" name="Равнобедренный треугольник 74">
            <a:hlinkHover r:id="" action="ppaction://hlinkshowjump?jump=nextslide"/>
            <a:extLst>
              <a:ext uri="{FF2B5EF4-FFF2-40B4-BE49-F238E27FC236}">
                <a16:creationId xmlns:a16="http://schemas.microsoft.com/office/drawing/2014/main" id="{CC87189D-5750-486A-89B5-FEB838D550CC}"/>
              </a:ext>
            </a:extLst>
          </p:cNvPr>
          <p:cNvSpPr/>
          <p:nvPr/>
        </p:nvSpPr>
        <p:spPr>
          <a:xfrm rot="10800000">
            <a:off x="7349483" y="1630294"/>
            <a:ext cx="510988" cy="349135"/>
          </a:xfrm>
          <a:prstGeom prst="triangle">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ru-RU"/>
          </a:p>
        </p:txBody>
      </p:sp>
      <p:sp>
        <p:nvSpPr>
          <p:cNvPr id="76" name="Равнобедренный треугольник 75">
            <a:hlinkHover r:id="" action="ppaction://hlinkshowjump?jump=nextslide"/>
            <a:extLst>
              <a:ext uri="{FF2B5EF4-FFF2-40B4-BE49-F238E27FC236}">
                <a16:creationId xmlns:a16="http://schemas.microsoft.com/office/drawing/2014/main" id="{29CFE8C3-BE18-42F6-91CC-C6EC18A0CED6}"/>
              </a:ext>
            </a:extLst>
          </p:cNvPr>
          <p:cNvSpPr/>
          <p:nvPr/>
        </p:nvSpPr>
        <p:spPr>
          <a:xfrm rot="10800000">
            <a:off x="7866119" y="1630294"/>
            <a:ext cx="510988" cy="349135"/>
          </a:xfrm>
          <a:prstGeom prst="triangle">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ru-RU"/>
          </a:p>
        </p:txBody>
      </p:sp>
      <p:sp>
        <p:nvSpPr>
          <p:cNvPr id="77" name="Равнобедренный треугольник 76">
            <a:hlinkHover r:id="" action="ppaction://hlinkshowjump?jump=nextslide"/>
            <a:extLst>
              <a:ext uri="{FF2B5EF4-FFF2-40B4-BE49-F238E27FC236}">
                <a16:creationId xmlns:a16="http://schemas.microsoft.com/office/drawing/2014/main" id="{08C18F75-2A22-451D-A6AE-414DB1A50190}"/>
              </a:ext>
            </a:extLst>
          </p:cNvPr>
          <p:cNvSpPr/>
          <p:nvPr/>
        </p:nvSpPr>
        <p:spPr>
          <a:xfrm rot="10800000">
            <a:off x="5836705" y="1637606"/>
            <a:ext cx="510988" cy="349135"/>
          </a:xfrm>
          <a:prstGeom prst="triangle">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ru-RU" dirty="0"/>
          </a:p>
        </p:txBody>
      </p:sp>
      <p:sp>
        <p:nvSpPr>
          <p:cNvPr id="78" name="Равнобедренный треугольник 77">
            <a:hlinkHover r:id="" action="ppaction://hlinkshowjump?jump=nextslide"/>
            <a:extLst>
              <a:ext uri="{FF2B5EF4-FFF2-40B4-BE49-F238E27FC236}">
                <a16:creationId xmlns:a16="http://schemas.microsoft.com/office/drawing/2014/main" id="{8B8E9392-AB72-4472-BB59-1598C0EDD871}"/>
              </a:ext>
            </a:extLst>
          </p:cNvPr>
          <p:cNvSpPr/>
          <p:nvPr/>
        </p:nvSpPr>
        <p:spPr>
          <a:xfrm rot="10800000">
            <a:off x="6357196" y="1630295"/>
            <a:ext cx="510988" cy="349135"/>
          </a:xfrm>
          <a:prstGeom prst="triangle">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ru-RU"/>
          </a:p>
        </p:txBody>
      </p:sp>
      <p:sp>
        <p:nvSpPr>
          <p:cNvPr id="79" name="Равнобедренный треугольник 78">
            <a:hlinkHover r:id="" action="ppaction://hlinkshowjump?jump=nextslide"/>
            <a:extLst>
              <a:ext uri="{FF2B5EF4-FFF2-40B4-BE49-F238E27FC236}">
                <a16:creationId xmlns:a16="http://schemas.microsoft.com/office/drawing/2014/main" id="{486E09E6-4139-4E25-A146-F3DA75CE5145}"/>
              </a:ext>
            </a:extLst>
          </p:cNvPr>
          <p:cNvSpPr/>
          <p:nvPr/>
        </p:nvSpPr>
        <p:spPr>
          <a:xfrm rot="10800000">
            <a:off x="6873832" y="1630294"/>
            <a:ext cx="510988" cy="349135"/>
          </a:xfrm>
          <a:prstGeom prst="triangle">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ru-RU"/>
          </a:p>
        </p:txBody>
      </p:sp>
      <p:sp>
        <p:nvSpPr>
          <p:cNvPr id="80" name="Равнобедренный треугольник 79">
            <a:hlinkHover r:id="" action="ppaction://hlinkshowjump?jump=nextslide"/>
            <a:extLst>
              <a:ext uri="{FF2B5EF4-FFF2-40B4-BE49-F238E27FC236}">
                <a16:creationId xmlns:a16="http://schemas.microsoft.com/office/drawing/2014/main" id="{A369DCCD-8231-45EA-ABA9-D4BAA59EDA63}"/>
              </a:ext>
            </a:extLst>
          </p:cNvPr>
          <p:cNvSpPr/>
          <p:nvPr/>
        </p:nvSpPr>
        <p:spPr>
          <a:xfrm rot="10800000">
            <a:off x="8393886" y="1646725"/>
            <a:ext cx="510988" cy="349135"/>
          </a:xfrm>
          <a:prstGeom prst="triangle">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ru-RU"/>
          </a:p>
        </p:txBody>
      </p:sp>
      <p:sp>
        <p:nvSpPr>
          <p:cNvPr id="81" name="Равнобедренный треугольник 80">
            <a:hlinkHover r:id="" action="ppaction://hlinkshowjump?jump=nextslide"/>
            <a:extLst>
              <a:ext uri="{FF2B5EF4-FFF2-40B4-BE49-F238E27FC236}">
                <a16:creationId xmlns:a16="http://schemas.microsoft.com/office/drawing/2014/main" id="{28DD5486-46EB-4B7A-B61C-D040C5F9359C}"/>
              </a:ext>
            </a:extLst>
          </p:cNvPr>
          <p:cNvSpPr/>
          <p:nvPr/>
        </p:nvSpPr>
        <p:spPr>
          <a:xfrm rot="10800000">
            <a:off x="10427155" y="1613092"/>
            <a:ext cx="510988" cy="349135"/>
          </a:xfrm>
          <a:prstGeom prst="triangle">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ru-RU"/>
          </a:p>
        </p:txBody>
      </p:sp>
      <p:sp>
        <p:nvSpPr>
          <p:cNvPr id="82" name="Равнобедренный треугольник 81">
            <a:hlinkHover r:id="" action="ppaction://hlinkshowjump?jump=nextslide"/>
            <a:extLst>
              <a:ext uri="{FF2B5EF4-FFF2-40B4-BE49-F238E27FC236}">
                <a16:creationId xmlns:a16="http://schemas.microsoft.com/office/drawing/2014/main" id="{49D724DE-1F7F-44AE-A516-DC17B3DE4906}"/>
              </a:ext>
            </a:extLst>
          </p:cNvPr>
          <p:cNvSpPr/>
          <p:nvPr/>
        </p:nvSpPr>
        <p:spPr>
          <a:xfrm rot="10800000">
            <a:off x="10943791" y="1613092"/>
            <a:ext cx="510988" cy="349135"/>
          </a:xfrm>
          <a:prstGeom prst="triangle">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ru-RU"/>
          </a:p>
        </p:txBody>
      </p:sp>
      <p:sp>
        <p:nvSpPr>
          <p:cNvPr id="83" name="Равнобедренный треугольник 82">
            <a:hlinkHover r:id="" action="ppaction://hlinkshowjump?jump=nextslide"/>
            <a:extLst>
              <a:ext uri="{FF2B5EF4-FFF2-40B4-BE49-F238E27FC236}">
                <a16:creationId xmlns:a16="http://schemas.microsoft.com/office/drawing/2014/main" id="{A001CF5D-99A4-440D-B872-2597F3D19AFF}"/>
              </a:ext>
            </a:extLst>
          </p:cNvPr>
          <p:cNvSpPr/>
          <p:nvPr/>
        </p:nvSpPr>
        <p:spPr>
          <a:xfrm rot="10800000">
            <a:off x="8914377" y="1620404"/>
            <a:ext cx="510988" cy="349135"/>
          </a:xfrm>
          <a:prstGeom prst="triangle">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ru-RU" dirty="0"/>
          </a:p>
        </p:txBody>
      </p:sp>
      <p:sp>
        <p:nvSpPr>
          <p:cNvPr id="84" name="Равнобедренный треугольник 83">
            <a:hlinkHover r:id="" action="ppaction://hlinkshowjump?jump=nextslide"/>
            <a:extLst>
              <a:ext uri="{FF2B5EF4-FFF2-40B4-BE49-F238E27FC236}">
                <a16:creationId xmlns:a16="http://schemas.microsoft.com/office/drawing/2014/main" id="{3E3BD431-A4FD-4985-917D-DC447327A5E0}"/>
              </a:ext>
            </a:extLst>
          </p:cNvPr>
          <p:cNvSpPr/>
          <p:nvPr/>
        </p:nvSpPr>
        <p:spPr>
          <a:xfrm rot="10800000">
            <a:off x="9434868" y="1613093"/>
            <a:ext cx="510988" cy="349135"/>
          </a:xfrm>
          <a:prstGeom prst="triangle">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ru-RU"/>
          </a:p>
        </p:txBody>
      </p:sp>
      <p:sp>
        <p:nvSpPr>
          <p:cNvPr id="85" name="Равнобедренный треугольник 84">
            <a:hlinkHover r:id="" action="ppaction://hlinkshowjump?jump=nextslide"/>
            <a:extLst>
              <a:ext uri="{FF2B5EF4-FFF2-40B4-BE49-F238E27FC236}">
                <a16:creationId xmlns:a16="http://schemas.microsoft.com/office/drawing/2014/main" id="{082E1C9D-1D0B-485F-87E6-8866F160C265}"/>
              </a:ext>
            </a:extLst>
          </p:cNvPr>
          <p:cNvSpPr/>
          <p:nvPr/>
        </p:nvSpPr>
        <p:spPr>
          <a:xfrm rot="10800000">
            <a:off x="9951504" y="1613092"/>
            <a:ext cx="510988" cy="349135"/>
          </a:xfrm>
          <a:prstGeom prst="triangle">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ru-RU"/>
          </a:p>
        </p:txBody>
      </p:sp>
      <p:sp>
        <p:nvSpPr>
          <p:cNvPr id="86" name="Равнобедренный треугольник 85">
            <a:hlinkHover r:id="" action="ppaction://hlinkshowjump?jump=nextslide"/>
            <a:extLst>
              <a:ext uri="{FF2B5EF4-FFF2-40B4-BE49-F238E27FC236}">
                <a16:creationId xmlns:a16="http://schemas.microsoft.com/office/drawing/2014/main" id="{EBAE580C-8D1B-4617-8350-C1FAE4CC7097}"/>
              </a:ext>
            </a:extLst>
          </p:cNvPr>
          <p:cNvSpPr/>
          <p:nvPr/>
        </p:nvSpPr>
        <p:spPr>
          <a:xfrm rot="10800000">
            <a:off x="11499905" y="1602345"/>
            <a:ext cx="510988" cy="349135"/>
          </a:xfrm>
          <a:prstGeom prst="triangle">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ru-RU"/>
          </a:p>
        </p:txBody>
      </p:sp>
      <p:sp>
        <p:nvSpPr>
          <p:cNvPr id="13" name="Прямоугольник 12">
            <a:hlinkClick r:id="rId3" action="ppaction://hlinksldjump"/>
            <a:extLst>
              <a:ext uri="{FF2B5EF4-FFF2-40B4-BE49-F238E27FC236}">
                <a16:creationId xmlns:a16="http://schemas.microsoft.com/office/drawing/2014/main" id="{19AECB7D-26C1-4515-8BE0-FBCC68B0674C}"/>
              </a:ext>
            </a:extLst>
          </p:cNvPr>
          <p:cNvSpPr/>
          <p:nvPr/>
        </p:nvSpPr>
        <p:spPr>
          <a:xfrm>
            <a:off x="11158451" y="2357120"/>
            <a:ext cx="1062505" cy="1524000"/>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US" dirty="0"/>
              <a:t>Next</a:t>
            </a:r>
            <a:endParaRPr lang="ru-RU" dirty="0"/>
          </a:p>
        </p:txBody>
      </p:sp>
      <mc:AlternateContent xmlns:mc="http://schemas.openxmlformats.org/markup-compatibility/2006" xmlns:p14="http://schemas.microsoft.com/office/powerpoint/2010/main" xmlns:aink="http://schemas.microsoft.com/office/drawing/2016/ink">
        <mc:Choice Requires="p14 aink">
          <p:contentPart p14:bwMode="auto" r:id="rId4">
            <p14:nvContentPartPr>
              <p14:cNvPr id="14" name="Рукописный ввод 13">
                <a:extLst>
                  <a:ext uri="{FF2B5EF4-FFF2-40B4-BE49-F238E27FC236}">
                    <a16:creationId xmlns:a16="http://schemas.microsoft.com/office/drawing/2014/main" id="{CD1DCBF6-1B86-4B9A-81FE-E263DD2BD06B}"/>
                  </a:ext>
                </a:extLst>
              </p14:cNvPr>
              <p14:cNvContentPartPr/>
              <p14:nvPr/>
            </p14:nvContentPartPr>
            <p14:xfrm>
              <a:off x="5351095" y="1407090"/>
              <a:ext cx="418320" cy="304560"/>
            </p14:xfrm>
          </p:contentPart>
        </mc:Choice>
        <mc:Fallback xmlns="">
          <p:pic>
            <p:nvPicPr>
              <p:cNvPr id="14" name="Рукописный ввод 13">
                <a:extLst>
                  <a:ext uri="{FF2B5EF4-FFF2-40B4-BE49-F238E27FC236}">
                    <a16:creationId xmlns:a16="http://schemas.microsoft.com/office/drawing/2014/main" id="{CD1DCBF6-1B86-4B9A-81FE-E263DD2BD06B}"/>
                  </a:ext>
                </a:extLst>
              </p:cNvPr>
              <p:cNvPicPr/>
              <p:nvPr/>
            </p:nvPicPr>
            <p:blipFill>
              <a:blip r:embed="rId5"/>
              <a:stretch>
                <a:fillRect/>
              </a:stretch>
            </p:blipFill>
            <p:spPr>
              <a:xfrm>
                <a:off x="5288455" y="1344090"/>
                <a:ext cx="543960" cy="430200"/>
              </a:xfrm>
              <a:prstGeom prst="rect">
                <a:avLst/>
              </a:prstGeom>
            </p:spPr>
          </p:pic>
        </mc:Fallback>
      </mc:AlternateContent>
    </p:spTree>
    <p:extLst>
      <p:ext uri="{BB962C8B-B14F-4D97-AF65-F5344CB8AC3E}">
        <p14:creationId xmlns:p14="http://schemas.microsoft.com/office/powerpoint/2010/main" val="1917146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mph" presetSubtype="0" repeatCount="indefinite" autoRev="1" fill="hold" grpId="0" nodeType="afterEffect">
                                  <p:stCondLst>
                                    <p:cond delay="0"/>
                                  </p:stCondLst>
                                  <p:endCondLst>
                                    <p:cond evt="onNext" delay="0">
                                      <p:tgtEl>
                                        <p:sldTgt/>
                                      </p:tgtEl>
                                    </p:cond>
                                  </p:endCondLst>
                                  <p:childTnLst>
                                    <p:animRot by="21600000">
                                      <p:cBhvr>
                                        <p:cTn id="6" dur="2000" fill="hold"/>
                                        <p:tgtEl>
                                          <p:spTgt spid="10"/>
                                        </p:tgtEl>
                                        <p:attrNameLst>
                                          <p:attrName>r</p:attrName>
                                        </p:attrNameLst>
                                      </p:cBhvr>
                                    </p:animRot>
                                  </p:childTnLst>
                                </p:cTn>
                              </p:par>
                              <p:par>
                                <p:cTn id="7" presetID="8" presetClass="emph" presetSubtype="0" repeatCount="indefinite" autoRev="1" fill="hold" grpId="0" nodeType="withEffect">
                                  <p:stCondLst>
                                    <p:cond delay="0"/>
                                  </p:stCondLst>
                                  <p:endCondLst>
                                    <p:cond evt="onNext" delay="0">
                                      <p:tgtEl>
                                        <p:sldTgt/>
                                      </p:tgtEl>
                                    </p:cond>
                                  </p:endCondLst>
                                  <p:childTnLst>
                                    <p:animRot by="21600000">
                                      <p:cBhvr>
                                        <p:cTn id="8" dur="3000" fill="hold"/>
                                        <p:tgtEl>
                                          <p:spTgt spid="6"/>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10"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4418A8FB-819F-4648-8430-83A9AE4868FA}"/>
              </a:ext>
            </a:extLst>
          </p:cNvPr>
          <p:cNvSpPr>
            <a:spLocks noGrp="1"/>
          </p:cNvSpPr>
          <p:nvPr>
            <p:ph type="title"/>
          </p:nvPr>
        </p:nvSpPr>
        <p:spPr/>
        <p:txBody>
          <a:bodyPr/>
          <a:lstStyle/>
          <a:p>
            <a:r>
              <a:rPr lang="ru-RU" dirty="0"/>
              <a:t>Ты мёртв</a:t>
            </a:r>
          </a:p>
        </p:txBody>
      </p:sp>
      <p:sp>
        <p:nvSpPr>
          <p:cNvPr id="3" name="Дата 2">
            <a:extLst>
              <a:ext uri="{FF2B5EF4-FFF2-40B4-BE49-F238E27FC236}">
                <a16:creationId xmlns:a16="http://schemas.microsoft.com/office/drawing/2014/main" id="{0E5D9BBC-BFE1-4135-9AB3-F2DAD0EBE44C}"/>
              </a:ext>
            </a:extLst>
          </p:cNvPr>
          <p:cNvSpPr>
            <a:spLocks noGrp="1"/>
          </p:cNvSpPr>
          <p:nvPr>
            <p:ph type="dt" sz="half" idx="10"/>
          </p:nvPr>
        </p:nvSpPr>
        <p:spPr/>
        <p:txBody>
          <a:bodyPr/>
          <a:lstStyle/>
          <a:p>
            <a:pPr rtl="0"/>
            <a:fld id="{E4D00952-BE77-47A2-BE29-2226E2D6BB12}" type="datetime1">
              <a:rPr lang="ru-RU" smtClean="0"/>
              <a:t>10.11.2024</a:t>
            </a:fld>
            <a:endParaRPr lang="en-US" dirty="0"/>
          </a:p>
        </p:txBody>
      </p:sp>
      <p:sp>
        <p:nvSpPr>
          <p:cNvPr id="4" name="Равнобедренный треугольник 3">
            <a:hlinkHover r:id="" action="ppaction://hlinkshowjump?jump=nextslide"/>
            <a:extLst>
              <a:ext uri="{FF2B5EF4-FFF2-40B4-BE49-F238E27FC236}">
                <a16:creationId xmlns:a16="http://schemas.microsoft.com/office/drawing/2014/main" id="{10EB8CA4-A96F-4897-B036-CDBE99B89896}"/>
              </a:ext>
            </a:extLst>
          </p:cNvPr>
          <p:cNvSpPr/>
          <p:nvPr/>
        </p:nvSpPr>
        <p:spPr>
          <a:xfrm>
            <a:off x="4620603" y="4606753"/>
            <a:ext cx="997596" cy="1197671"/>
          </a:xfrm>
          <a:prstGeom prst="triangle">
            <a:avLst>
              <a:gd name="adj" fmla="val 50280"/>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ru-RU"/>
          </a:p>
        </p:txBody>
      </p:sp>
      <mc:AlternateContent xmlns:mc="http://schemas.openxmlformats.org/markup-compatibility/2006" xmlns:p14="http://schemas.microsoft.com/office/powerpoint/2010/main">
        <mc:Choice Requires="p14">
          <p:contentPart p14:bwMode="auto" r:id="rId2">
            <p14:nvContentPartPr>
              <p14:cNvPr id="5" name="Рукописный ввод 4">
                <a:extLst>
                  <a:ext uri="{FF2B5EF4-FFF2-40B4-BE49-F238E27FC236}">
                    <a16:creationId xmlns:a16="http://schemas.microsoft.com/office/drawing/2014/main" id="{A2B7DD85-EB64-487A-A0BF-9B4C8385434F}"/>
                  </a:ext>
                </a:extLst>
              </p14:cNvPr>
              <p14:cNvContentPartPr/>
              <p14:nvPr/>
            </p14:nvContentPartPr>
            <p14:xfrm>
              <a:off x="2752654" y="-408005"/>
              <a:ext cx="360" cy="360"/>
            </p14:xfrm>
          </p:contentPart>
        </mc:Choice>
        <mc:Fallback xmlns="">
          <p:pic>
            <p:nvPicPr>
              <p:cNvPr id="5" name="Рукописный ввод 4">
                <a:extLst>
                  <a:ext uri="{FF2B5EF4-FFF2-40B4-BE49-F238E27FC236}">
                    <a16:creationId xmlns:a16="http://schemas.microsoft.com/office/drawing/2014/main" id="{A2B7DD85-EB64-487A-A0BF-9B4C8385434F}"/>
                  </a:ext>
                </a:extLst>
              </p:cNvPr>
              <p:cNvPicPr/>
              <p:nvPr/>
            </p:nvPicPr>
            <p:blipFill>
              <a:blip r:embed="rId3"/>
              <a:stretch>
                <a:fillRect/>
              </a:stretch>
            </p:blipFill>
            <p:spPr>
              <a:xfrm>
                <a:off x="2717014" y="-443645"/>
                <a:ext cx="72000" cy="72000"/>
              </a:xfrm>
              <a:prstGeom prst="rect">
                <a:avLst/>
              </a:prstGeom>
            </p:spPr>
          </p:pic>
        </mc:Fallback>
      </mc:AlternateContent>
      <mc:AlternateContent xmlns:mc="http://schemas.openxmlformats.org/markup-compatibility/2006" xmlns:p14="http://schemas.microsoft.com/office/powerpoint/2010/main">
        <mc:Choice Requires="p14">
          <p:contentPart p14:bwMode="auto" r:id="rId4">
            <p14:nvContentPartPr>
              <p14:cNvPr id="6" name="Рукописный ввод 5">
                <a:extLst>
                  <a:ext uri="{FF2B5EF4-FFF2-40B4-BE49-F238E27FC236}">
                    <a16:creationId xmlns:a16="http://schemas.microsoft.com/office/drawing/2014/main" id="{39D32C44-9E01-40B7-89C4-0985AF455997}"/>
                  </a:ext>
                </a:extLst>
              </p14:cNvPr>
              <p14:cNvContentPartPr/>
              <p14:nvPr/>
            </p14:nvContentPartPr>
            <p14:xfrm>
              <a:off x="4760734" y="4571875"/>
              <a:ext cx="746280" cy="628920"/>
            </p14:xfrm>
          </p:contentPart>
        </mc:Choice>
        <mc:Fallback xmlns="">
          <p:pic>
            <p:nvPicPr>
              <p:cNvPr id="6" name="Рукописный ввод 5">
                <a:extLst>
                  <a:ext uri="{FF2B5EF4-FFF2-40B4-BE49-F238E27FC236}">
                    <a16:creationId xmlns:a16="http://schemas.microsoft.com/office/drawing/2014/main" id="{39D32C44-9E01-40B7-89C4-0985AF455997}"/>
                  </a:ext>
                </a:extLst>
              </p:cNvPr>
              <p:cNvPicPr/>
              <p:nvPr/>
            </p:nvPicPr>
            <p:blipFill>
              <a:blip r:embed="rId5"/>
              <a:stretch>
                <a:fillRect/>
              </a:stretch>
            </p:blipFill>
            <p:spPr>
              <a:xfrm>
                <a:off x="4724734" y="4535875"/>
                <a:ext cx="817920" cy="700560"/>
              </a:xfrm>
              <a:prstGeom prst="rect">
                <a:avLst/>
              </a:prstGeom>
            </p:spPr>
          </p:pic>
        </mc:Fallback>
      </mc:AlternateContent>
      <p:grpSp>
        <p:nvGrpSpPr>
          <p:cNvPr id="13" name="Группа 12">
            <a:extLst>
              <a:ext uri="{FF2B5EF4-FFF2-40B4-BE49-F238E27FC236}">
                <a16:creationId xmlns:a16="http://schemas.microsoft.com/office/drawing/2014/main" id="{FE12F893-DEF9-4101-8E2C-0406D30CFDBA}"/>
              </a:ext>
            </a:extLst>
          </p:cNvPr>
          <p:cNvGrpSpPr/>
          <p:nvPr/>
        </p:nvGrpSpPr>
        <p:grpSpPr>
          <a:xfrm>
            <a:off x="4834534" y="4619755"/>
            <a:ext cx="641160" cy="466560"/>
            <a:chOff x="4834534" y="4619755"/>
            <a:chExt cx="641160" cy="466560"/>
          </a:xfrm>
        </p:grpSpPr>
        <mc:AlternateContent xmlns:mc="http://schemas.openxmlformats.org/markup-compatibility/2006" xmlns:p14="http://schemas.microsoft.com/office/powerpoint/2010/main">
          <mc:Choice Requires="p14">
            <p:contentPart p14:bwMode="auto" r:id="rId6">
              <p14:nvContentPartPr>
                <p14:cNvPr id="7" name="Рукописный ввод 6">
                  <a:extLst>
                    <a:ext uri="{FF2B5EF4-FFF2-40B4-BE49-F238E27FC236}">
                      <a16:creationId xmlns:a16="http://schemas.microsoft.com/office/drawing/2014/main" id="{913548F1-1D59-4A3B-93A4-2815615D3F30}"/>
                    </a:ext>
                  </a:extLst>
                </p14:cNvPr>
                <p14:cNvContentPartPr/>
                <p14:nvPr/>
              </p14:nvContentPartPr>
              <p14:xfrm>
                <a:off x="4834534" y="4619755"/>
                <a:ext cx="556920" cy="466560"/>
              </p14:xfrm>
            </p:contentPart>
          </mc:Choice>
          <mc:Fallback xmlns="">
            <p:pic>
              <p:nvPicPr>
                <p:cNvPr id="7" name="Рукописный ввод 6">
                  <a:extLst>
                    <a:ext uri="{FF2B5EF4-FFF2-40B4-BE49-F238E27FC236}">
                      <a16:creationId xmlns:a16="http://schemas.microsoft.com/office/drawing/2014/main" id="{913548F1-1D59-4A3B-93A4-2815615D3F30}"/>
                    </a:ext>
                  </a:extLst>
                </p:cNvPr>
                <p:cNvPicPr/>
                <p:nvPr/>
              </p:nvPicPr>
              <p:blipFill>
                <a:blip r:embed="rId7"/>
                <a:stretch>
                  <a:fillRect/>
                </a:stretch>
              </p:blipFill>
              <p:spPr>
                <a:xfrm>
                  <a:off x="4798894" y="4583755"/>
                  <a:ext cx="628560" cy="538200"/>
                </a:xfrm>
                <a:prstGeom prst="rect">
                  <a:avLst/>
                </a:prstGeom>
              </p:spPr>
            </p:pic>
          </mc:Fallback>
        </mc:AlternateContent>
        <mc:AlternateContent xmlns:mc="http://schemas.openxmlformats.org/markup-compatibility/2006" xmlns:p14="http://schemas.microsoft.com/office/powerpoint/2010/main">
          <mc:Choice Requires="p14">
            <p:contentPart p14:bwMode="auto" r:id="rId8">
              <p14:nvContentPartPr>
                <p14:cNvPr id="8" name="Рукописный ввод 7">
                  <a:extLst>
                    <a:ext uri="{FF2B5EF4-FFF2-40B4-BE49-F238E27FC236}">
                      <a16:creationId xmlns:a16="http://schemas.microsoft.com/office/drawing/2014/main" id="{1557A0F1-5EB9-494F-BE34-5EBA027F897A}"/>
                    </a:ext>
                  </a:extLst>
                </p14:cNvPr>
                <p14:cNvContentPartPr/>
                <p14:nvPr/>
              </p14:nvContentPartPr>
              <p14:xfrm>
                <a:off x="4939654" y="4701115"/>
                <a:ext cx="162720" cy="315360"/>
              </p14:xfrm>
            </p:contentPart>
          </mc:Choice>
          <mc:Fallback xmlns="">
            <p:pic>
              <p:nvPicPr>
                <p:cNvPr id="8" name="Рукописный ввод 7">
                  <a:extLst>
                    <a:ext uri="{FF2B5EF4-FFF2-40B4-BE49-F238E27FC236}">
                      <a16:creationId xmlns:a16="http://schemas.microsoft.com/office/drawing/2014/main" id="{1557A0F1-5EB9-494F-BE34-5EBA027F897A}"/>
                    </a:ext>
                  </a:extLst>
                </p:cNvPr>
                <p:cNvPicPr/>
                <p:nvPr/>
              </p:nvPicPr>
              <p:blipFill>
                <a:blip r:embed="rId9"/>
                <a:stretch>
                  <a:fillRect/>
                </a:stretch>
              </p:blipFill>
              <p:spPr>
                <a:xfrm>
                  <a:off x="4903654" y="4665115"/>
                  <a:ext cx="234360" cy="387000"/>
                </a:xfrm>
                <a:prstGeom prst="rect">
                  <a:avLst/>
                </a:prstGeom>
              </p:spPr>
            </p:pic>
          </mc:Fallback>
        </mc:AlternateContent>
        <mc:AlternateContent xmlns:mc="http://schemas.openxmlformats.org/markup-compatibility/2006" xmlns:p14="http://schemas.microsoft.com/office/powerpoint/2010/main">
          <mc:Choice Requires="p14">
            <p:contentPart p14:bwMode="auto" r:id="rId10">
              <p14:nvContentPartPr>
                <p14:cNvPr id="9" name="Рукописный ввод 8">
                  <a:extLst>
                    <a:ext uri="{FF2B5EF4-FFF2-40B4-BE49-F238E27FC236}">
                      <a16:creationId xmlns:a16="http://schemas.microsoft.com/office/drawing/2014/main" id="{51701DC6-5419-41C2-865B-CEFE4804AA32}"/>
                    </a:ext>
                  </a:extLst>
                </p14:cNvPr>
                <p14:cNvContentPartPr/>
                <p14:nvPr/>
              </p14:nvContentPartPr>
              <p14:xfrm>
                <a:off x="5088694" y="4802275"/>
                <a:ext cx="130320" cy="227160"/>
              </p14:xfrm>
            </p:contentPart>
          </mc:Choice>
          <mc:Fallback xmlns="">
            <p:pic>
              <p:nvPicPr>
                <p:cNvPr id="9" name="Рукописный ввод 8">
                  <a:extLst>
                    <a:ext uri="{FF2B5EF4-FFF2-40B4-BE49-F238E27FC236}">
                      <a16:creationId xmlns:a16="http://schemas.microsoft.com/office/drawing/2014/main" id="{51701DC6-5419-41C2-865B-CEFE4804AA32}"/>
                    </a:ext>
                  </a:extLst>
                </p:cNvPr>
                <p:cNvPicPr/>
                <p:nvPr/>
              </p:nvPicPr>
              <p:blipFill>
                <a:blip r:embed="rId11"/>
                <a:stretch>
                  <a:fillRect/>
                </a:stretch>
              </p:blipFill>
              <p:spPr>
                <a:xfrm>
                  <a:off x="5052694" y="4766275"/>
                  <a:ext cx="201960" cy="298800"/>
                </a:xfrm>
                <a:prstGeom prst="rect">
                  <a:avLst/>
                </a:prstGeom>
              </p:spPr>
            </p:pic>
          </mc:Fallback>
        </mc:AlternateContent>
        <mc:AlternateContent xmlns:mc="http://schemas.openxmlformats.org/markup-compatibility/2006" xmlns:p14="http://schemas.microsoft.com/office/powerpoint/2010/main">
          <mc:Choice Requires="p14">
            <p:contentPart p14:bwMode="auto" r:id="rId12">
              <p14:nvContentPartPr>
                <p14:cNvPr id="10" name="Рукописный ввод 9">
                  <a:extLst>
                    <a:ext uri="{FF2B5EF4-FFF2-40B4-BE49-F238E27FC236}">
                      <a16:creationId xmlns:a16="http://schemas.microsoft.com/office/drawing/2014/main" id="{96CB3D55-559A-4488-A602-B206CDB37007}"/>
                    </a:ext>
                  </a:extLst>
                </p14:cNvPr>
                <p14:cNvContentPartPr/>
                <p14:nvPr/>
              </p14:nvContentPartPr>
              <p14:xfrm>
                <a:off x="5018854" y="4745035"/>
                <a:ext cx="200160" cy="125280"/>
              </p14:xfrm>
            </p:contentPart>
          </mc:Choice>
          <mc:Fallback xmlns="">
            <p:pic>
              <p:nvPicPr>
                <p:cNvPr id="10" name="Рукописный ввод 9">
                  <a:extLst>
                    <a:ext uri="{FF2B5EF4-FFF2-40B4-BE49-F238E27FC236}">
                      <a16:creationId xmlns:a16="http://schemas.microsoft.com/office/drawing/2014/main" id="{96CB3D55-559A-4488-A602-B206CDB37007}"/>
                    </a:ext>
                  </a:extLst>
                </p:cNvPr>
                <p:cNvPicPr/>
                <p:nvPr/>
              </p:nvPicPr>
              <p:blipFill>
                <a:blip r:embed="rId13"/>
                <a:stretch>
                  <a:fillRect/>
                </a:stretch>
              </p:blipFill>
              <p:spPr>
                <a:xfrm>
                  <a:off x="4982854" y="4709035"/>
                  <a:ext cx="271800" cy="196920"/>
                </a:xfrm>
                <a:prstGeom prst="rect">
                  <a:avLst/>
                </a:prstGeom>
              </p:spPr>
            </p:pic>
          </mc:Fallback>
        </mc:AlternateContent>
        <mc:AlternateContent xmlns:mc="http://schemas.openxmlformats.org/markup-compatibility/2006" xmlns:p14="http://schemas.microsoft.com/office/powerpoint/2010/main">
          <mc:Choice Requires="p14">
            <p:contentPart p14:bwMode="auto" r:id="rId14">
              <p14:nvContentPartPr>
                <p14:cNvPr id="11" name="Рукописный ввод 10">
                  <a:extLst>
                    <a:ext uri="{FF2B5EF4-FFF2-40B4-BE49-F238E27FC236}">
                      <a16:creationId xmlns:a16="http://schemas.microsoft.com/office/drawing/2014/main" id="{FB735814-0690-440F-B2E9-61BC24C308E8}"/>
                    </a:ext>
                  </a:extLst>
                </p14:cNvPr>
                <p14:cNvContentPartPr/>
                <p14:nvPr/>
              </p14:nvContentPartPr>
              <p14:xfrm>
                <a:off x="5048734" y="4790395"/>
                <a:ext cx="360" cy="360"/>
              </p14:xfrm>
            </p:contentPart>
          </mc:Choice>
          <mc:Fallback xmlns="">
            <p:pic>
              <p:nvPicPr>
                <p:cNvPr id="11" name="Рукописный ввод 10">
                  <a:extLst>
                    <a:ext uri="{FF2B5EF4-FFF2-40B4-BE49-F238E27FC236}">
                      <a16:creationId xmlns:a16="http://schemas.microsoft.com/office/drawing/2014/main" id="{FB735814-0690-440F-B2E9-61BC24C308E8}"/>
                    </a:ext>
                  </a:extLst>
                </p:cNvPr>
                <p:cNvPicPr/>
                <p:nvPr/>
              </p:nvPicPr>
              <p:blipFill>
                <a:blip r:embed="rId15"/>
                <a:stretch>
                  <a:fillRect/>
                </a:stretch>
              </p:blipFill>
              <p:spPr>
                <a:xfrm>
                  <a:off x="5013094" y="4754755"/>
                  <a:ext cx="72000" cy="72000"/>
                </a:xfrm>
                <a:prstGeom prst="rect">
                  <a:avLst/>
                </a:prstGeom>
              </p:spPr>
            </p:pic>
          </mc:Fallback>
        </mc:AlternateContent>
        <mc:AlternateContent xmlns:mc="http://schemas.openxmlformats.org/markup-compatibility/2006" xmlns:p14="http://schemas.microsoft.com/office/powerpoint/2010/main">
          <mc:Choice Requires="p14">
            <p:contentPart p14:bwMode="auto" r:id="rId16">
              <p14:nvContentPartPr>
                <p14:cNvPr id="12" name="Рукописный ввод 11">
                  <a:extLst>
                    <a:ext uri="{FF2B5EF4-FFF2-40B4-BE49-F238E27FC236}">
                      <a16:creationId xmlns:a16="http://schemas.microsoft.com/office/drawing/2014/main" id="{5C4B07BE-CD43-42CB-A088-07F8D3E1979A}"/>
                    </a:ext>
                  </a:extLst>
                </p14:cNvPr>
                <p14:cNvContentPartPr/>
                <p14:nvPr/>
              </p14:nvContentPartPr>
              <p14:xfrm>
                <a:off x="4879894" y="4647115"/>
                <a:ext cx="595800" cy="413280"/>
              </p14:xfrm>
            </p:contentPart>
          </mc:Choice>
          <mc:Fallback xmlns="">
            <p:pic>
              <p:nvPicPr>
                <p:cNvPr id="12" name="Рукописный ввод 11">
                  <a:extLst>
                    <a:ext uri="{FF2B5EF4-FFF2-40B4-BE49-F238E27FC236}">
                      <a16:creationId xmlns:a16="http://schemas.microsoft.com/office/drawing/2014/main" id="{5C4B07BE-CD43-42CB-A088-07F8D3E1979A}"/>
                    </a:ext>
                  </a:extLst>
                </p:cNvPr>
                <p:cNvPicPr/>
                <p:nvPr/>
              </p:nvPicPr>
              <p:blipFill>
                <a:blip r:embed="rId17"/>
                <a:stretch>
                  <a:fillRect/>
                </a:stretch>
              </p:blipFill>
              <p:spPr>
                <a:xfrm>
                  <a:off x="4843894" y="4611475"/>
                  <a:ext cx="667440" cy="484920"/>
                </a:xfrm>
                <a:prstGeom prst="rect">
                  <a:avLst/>
                </a:prstGeom>
              </p:spPr>
            </p:pic>
          </mc:Fallback>
        </mc:AlternateContent>
      </p:grpSp>
      <p:sp>
        <p:nvSpPr>
          <p:cNvPr id="15" name="Равнобедренный треугольник 14">
            <a:hlinkHover r:id="" action="ppaction://hlinkshowjump?jump=nextslide"/>
            <a:extLst>
              <a:ext uri="{FF2B5EF4-FFF2-40B4-BE49-F238E27FC236}">
                <a16:creationId xmlns:a16="http://schemas.microsoft.com/office/drawing/2014/main" id="{C052B121-28B2-4C61-A4B9-391A57710D3D}"/>
              </a:ext>
            </a:extLst>
          </p:cNvPr>
          <p:cNvSpPr/>
          <p:nvPr/>
        </p:nvSpPr>
        <p:spPr>
          <a:xfrm>
            <a:off x="5637914" y="4601959"/>
            <a:ext cx="997596" cy="1197671"/>
          </a:xfrm>
          <a:prstGeom prst="triangle">
            <a:avLst>
              <a:gd name="adj" fmla="val 50280"/>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ru-RU"/>
          </a:p>
        </p:txBody>
      </p:sp>
      <p:sp>
        <p:nvSpPr>
          <p:cNvPr id="16" name="Равнобедренный треугольник 15">
            <a:hlinkHover r:id="" action="ppaction://hlinkshowjump?jump=nextslide"/>
            <a:extLst>
              <a:ext uri="{FF2B5EF4-FFF2-40B4-BE49-F238E27FC236}">
                <a16:creationId xmlns:a16="http://schemas.microsoft.com/office/drawing/2014/main" id="{77743905-E0B7-4FE9-AC01-14AB6C21CC80}"/>
              </a:ext>
            </a:extLst>
          </p:cNvPr>
          <p:cNvSpPr/>
          <p:nvPr/>
        </p:nvSpPr>
        <p:spPr>
          <a:xfrm>
            <a:off x="6686760" y="4601959"/>
            <a:ext cx="997596" cy="1197671"/>
          </a:xfrm>
          <a:prstGeom prst="triangle">
            <a:avLst>
              <a:gd name="adj" fmla="val 50280"/>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ru-RU"/>
          </a:p>
        </p:txBody>
      </p:sp>
      <p:sp>
        <p:nvSpPr>
          <p:cNvPr id="17" name="Равнобедренный треугольник 16">
            <a:hlinkHover r:id="" action="ppaction://hlinkshowjump?jump=nextslide"/>
            <a:extLst>
              <a:ext uri="{FF2B5EF4-FFF2-40B4-BE49-F238E27FC236}">
                <a16:creationId xmlns:a16="http://schemas.microsoft.com/office/drawing/2014/main" id="{430F0895-E5F6-48CB-9C68-EAAA49256B1E}"/>
              </a:ext>
            </a:extLst>
          </p:cNvPr>
          <p:cNvSpPr/>
          <p:nvPr/>
        </p:nvSpPr>
        <p:spPr>
          <a:xfrm>
            <a:off x="7735606" y="4601958"/>
            <a:ext cx="997596" cy="1197671"/>
          </a:xfrm>
          <a:prstGeom prst="triangle">
            <a:avLst>
              <a:gd name="adj" fmla="val 50280"/>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ru-RU"/>
          </a:p>
        </p:txBody>
      </p:sp>
      <mc:AlternateContent xmlns:mc="http://schemas.openxmlformats.org/markup-compatibility/2006" xmlns:p14="http://schemas.microsoft.com/office/powerpoint/2010/main" xmlns:aink="http://schemas.microsoft.com/office/drawing/2016/ink">
        <mc:Choice Requires="p14 aink">
          <p:contentPart p14:bwMode="auto" r:id="rId18">
            <p14:nvContentPartPr>
              <p14:cNvPr id="18" name="Рукописный ввод 17">
                <a:extLst>
                  <a:ext uri="{FF2B5EF4-FFF2-40B4-BE49-F238E27FC236}">
                    <a16:creationId xmlns:a16="http://schemas.microsoft.com/office/drawing/2014/main" id="{BB700C66-1DD3-47D3-A718-AB0143BA1D16}"/>
                  </a:ext>
                </a:extLst>
              </p14:cNvPr>
              <p14:cNvContentPartPr/>
              <p14:nvPr/>
            </p14:nvContentPartPr>
            <p14:xfrm>
              <a:off x="4929214" y="5088475"/>
              <a:ext cx="381240" cy="233280"/>
            </p14:xfrm>
          </p:contentPart>
        </mc:Choice>
        <mc:Fallback xmlns="">
          <p:pic>
            <p:nvPicPr>
              <p:cNvPr id="18" name="Рукописный ввод 17">
                <a:extLst>
                  <a:ext uri="{FF2B5EF4-FFF2-40B4-BE49-F238E27FC236}">
                    <a16:creationId xmlns:a16="http://schemas.microsoft.com/office/drawing/2014/main" id="{BB700C66-1DD3-47D3-A718-AB0143BA1D16}"/>
                  </a:ext>
                </a:extLst>
              </p:cNvPr>
              <p:cNvPicPr/>
              <p:nvPr/>
            </p:nvPicPr>
            <p:blipFill>
              <a:blip r:embed="rId19"/>
              <a:stretch>
                <a:fillRect/>
              </a:stretch>
            </p:blipFill>
            <p:spPr>
              <a:xfrm>
                <a:off x="4866574" y="5025475"/>
                <a:ext cx="506880" cy="358920"/>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20">
            <p14:nvContentPartPr>
              <p14:cNvPr id="19" name="Рукописный ввод 18">
                <a:extLst>
                  <a:ext uri="{FF2B5EF4-FFF2-40B4-BE49-F238E27FC236}">
                    <a16:creationId xmlns:a16="http://schemas.microsoft.com/office/drawing/2014/main" id="{69AA9CEA-599B-4401-BC89-2A695D705DE9}"/>
                  </a:ext>
                </a:extLst>
              </p14:cNvPr>
              <p14:cNvContentPartPr/>
              <p14:nvPr/>
            </p14:nvContentPartPr>
            <p14:xfrm>
              <a:off x="4899334" y="5247595"/>
              <a:ext cx="458640" cy="261000"/>
            </p14:xfrm>
          </p:contentPart>
        </mc:Choice>
        <mc:Fallback xmlns="">
          <p:pic>
            <p:nvPicPr>
              <p:cNvPr id="19" name="Рукописный ввод 18">
                <a:extLst>
                  <a:ext uri="{FF2B5EF4-FFF2-40B4-BE49-F238E27FC236}">
                    <a16:creationId xmlns:a16="http://schemas.microsoft.com/office/drawing/2014/main" id="{69AA9CEA-599B-4401-BC89-2A695D705DE9}"/>
                  </a:ext>
                </a:extLst>
              </p:cNvPr>
              <p:cNvPicPr/>
              <p:nvPr/>
            </p:nvPicPr>
            <p:blipFill>
              <a:blip r:embed="rId21"/>
              <a:stretch>
                <a:fillRect/>
              </a:stretch>
            </p:blipFill>
            <p:spPr>
              <a:xfrm>
                <a:off x="4836334" y="5184955"/>
                <a:ext cx="584280" cy="386640"/>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22">
            <p14:nvContentPartPr>
              <p14:cNvPr id="20" name="Рукописный ввод 19">
                <a:extLst>
                  <a:ext uri="{FF2B5EF4-FFF2-40B4-BE49-F238E27FC236}">
                    <a16:creationId xmlns:a16="http://schemas.microsoft.com/office/drawing/2014/main" id="{EDBD7EC8-9FD7-4161-8EF1-F094ECBDB6CA}"/>
                  </a:ext>
                </a:extLst>
              </p14:cNvPr>
              <p14:cNvContentPartPr/>
              <p14:nvPr/>
            </p14:nvContentPartPr>
            <p14:xfrm>
              <a:off x="5038654" y="1400995"/>
              <a:ext cx="360" cy="360"/>
            </p14:xfrm>
          </p:contentPart>
        </mc:Choice>
        <mc:Fallback xmlns="">
          <p:pic>
            <p:nvPicPr>
              <p:cNvPr id="20" name="Рукописный ввод 19">
                <a:extLst>
                  <a:ext uri="{FF2B5EF4-FFF2-40B4-BE49-F238E27FC236}">
                    <a16:creationId xmlns:a16="http://schemas.microsoft.com/office/drawing/2014/main" id="{EDBD7EC8-9FD7-4161-8EF1-F094ECBDB6CA}"/>
                  </a:ext>
                </a:extLst>
              </p:cNvPr>
              <p:cNvPicPr/>
              <p:nvPr/>
            </p:nvPicPr>
            <p:blipFill>
              <a:blip r:embed="rId23"/>
              <a:stretch>
                <a:fillRect/>
              </a:stretch>
            </p:blipFill>
            <p:spPr>
              <a:xfrm>
                <a:off x="4975654" y="1337995"/>
                <a:ext cx="126000" cy="126000"/>
              </a:xfrm>
              <a:prstGeom prst="rect">
                <a:avLst/>
              </a:prstGeom>
            </p:spPr>
          </p:pic>
        </mc:Fallback>
      </mc:AlternateContent>
      <p:sp>
        <p:nvSpPr>
          <p:cNvPr id="21" name="Прямоугольник 20">
            <a:hlinkClick r:id="" action="ppaction://hlinkshowjump?jump=endshow"/>
            <a:extLst>
              <a:ext uri="{FF2B5EF4-FFF2-40B4-BE49-F238E27FC236}">
                <a16:creationId xmlns:a16="http://schemas.microsoft.com/office/drawing/2014/main" id="{95100DC0-5B9D-4DA2-916E-1255138C213D}"/>
              </a:ext>
            </a:extLst>
          </p:cNvPr>
          <p:cNvSpPr/>
          <p:nvPr/>
        </p:nvSpPr>
        <p:spPr>
          <a:xfrm>
            <a:off x="4939654" y="2107096"/>
            <a:ext cx="2739082" cy="132190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a:t>Заново</a:t>
            </a:r>
          </a:p>
        </p:txBody>
      </p:sp>
    </p:spTree>
    <p:extLst>
      <p:ext uri="{BB962C8B-B14F-4D97-AF65-F5344CB8AC3E}">
        <p14:creationId xmlns:p14="http://schemas.microsoft.com/office/powerpoint/2010/main" val="194356482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FB65480B-8ACA-437F-A6B4-A5B5AAFD4527}"/>
              </a:ext>
            </a:extLst>
          </p:cNvPr>
          <p:cNvSpPr>
            <a:spLocks noGrp="1"/>
          </p:cNvSpPr>
          <p:nvPr>
            <p:ph type="ctrTitle"/>
          </p:nvPr>
        </p:nvSpPr>
        <p:spPr/>
        <p:txBody>
          <a:bodyPr/>
          <a:lstStyle/>
          <a:p>
            <a:r>
              <a:rPr lang="en-US" dirty="0"/>
              <a:t>next?</a:t>
            </a:r>
            <a:endParaRPr lang="ru-RU" dirty="0"/>
          </a:p>
        </p:txBody>
      </p:sp>
      <p:sp>
        <p:nvSpPr>
          <p:cNvPr id="3" name="Подзаголовок 2">
            <a:extLst>
              <a:ext uri="{FF2B5EF4-FFF2-40B4-BE49-F238E27FC236}">
                <a16:creationId xmlns:a16="http://schemas.microsoft.com/office/drawing/2014/main" id="{27331DBD-D0E1-4F5E-9171-84A707BE69BF}"/>
              </a:ext>
            </a:extLst>
          </p:cNvPr>
          <p:cNvSpPr>
            <a:spLocks noGrp="1"/>
          </p:cNvSpPr>
          <p:nvPr>
            <p:ph type="subTitle" idx="1"/>
          </p:nvPr>
        </p:nvSpPr>
        <p:spPr/>
        <p:txBody>
          <a:bodyPr/>
          <a:lstStyle/>
          <a:p>
            <a:endParaRPr lang="ru-RU"/>
          </a:p>
        </p:txBody>
      </p:sp>
      <p:sp>
        <p:nvSpPr>
          <p:cNvPr id="4" name="Дата 3">
            <a:extLst>
              <a:ext uri="{FF2B5EF4-FFF2-40B4-BE49-F238E27FC236}">
                <a16:creationId xmlns:a16="http://schemas.microsoft.com/office/drawing/2014/main" id="{8E771280-EB13-4A72-B21E-43FBD604465F}"/>
              </a:ext>
            </a:extLst>
          </p:cNvPr>
          <p:cNvSpPr>
            <a:spLocks noGrp="1"/>
          </p:cNvSpPr>
          <p:nvPr>
            <p:ph type="dt" sz="half" idx="10"/>
          </p:nvPr>
        </p:nvSpPr>
        <p:spPr/>
        <p:txBody>
          <a:bodyPr/>
          <a:lstStyle/>
          <a:p>
            <a:pPr rtl="0"/>
            <a:fld id="{8D4DAEB3-2211-4CA3-9D23-0143FCF3926F}" type="datetime1">
              <a:rPr lang="ru-RU" smtClean="0"/>
              <a:t>10.11.2024</a:t>
            </a:fld>
            <a:endParaRPr lang="en-US" dirty="0"/>
          </a:p>
        </p:txBody>
      </p:sp>
      <p:sp>
        <p:nvSpPr>
          <p:cNvPr id="5" name="Овал 4">
            <a:hlinkHover r:id="" action="ppaction://hlinkshowjump?jump=nextslide"/>
            <a:extLst>
              <a:ext uri="{FF2B5EF4-FFF2-40B4-BE49-F238E27FC236}">
                <a16:creationId xmlns:a16="http://schemas.microsoft.com/office/drawing/2014/main" id="{1F4F5B4F-8103-4CFF-80DB-753DACEF9882}"/>
              </a:ext>
            </a:extLst>
          </p:cNvPr>
          <p:cNvSpPr/>
          <p:nvPr/>
        </p:nvSpPr>
        <p:spPr>
          <a:xfrm>
            <a:off x="2773680" y="5883275"/>
            <a:ext cx="1178560" cy="1143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a:t>Да</a:t>
            </a:r>
          </a:p>
        </p:txBody>
      </p:sp>
    </p:spTree>
    <p:extLst>
      <p:ext uri="{BB962C8B-B14F-4D97-AF65-F5344CB8AC3E}">
        <p14:creationId xmlns:p14="http://schemas.microsoft.com/office/powerpoint/2010/main" val="293465185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FC6A2B9C-B554-486B-89BF-BD2CBE2C1FB1}"/>
              </a:ext>
            </a:extLst>
          </p:cNvPr>
          <p:cNvSpPr>
            <a:spLocks noGrp="1"/>
          </p:cNvSpPr>
          <p:nvPr>
            <p:ph type="title"/>
          </p:nvPr>
        </p:nvSpPr>
        <p:spPr/>
        <p:txBody>
          <a:bodyPr/>
          <a:lstStyle/>
          <a:p>
            <a:endParaRPr lang="ru-RU"/>
          </a:p>
        </p:txBody>
      </p:sp>
      <p:sp>
        <p:nvSpPr>
          <p:cNvPr id="3" name="Дата 2">
            <a:extLst>
              <a:ext uri="{FF2B5EF4-FFF2-40B4-BE49-F238E27FC236}">
                <a16:creationId xmlns:a16="http://schemas.microsoft.com/office/drawing/2014/main" id="{0A12C458-8A0C-46FB-BB6C-B5F57B3B4307}"/>
              </a:ext>
            </a:extLst>
          </p:cNvPr>
          <p:cNvSpPr>
            <a:spLocks noGrp="1"/>
          </p:cNvSpPr>
          <p:nvPr>
            <p:ph type="dt" sz="half" idx="10"/>
          </p:nvPr>
        </p:nvSpPr>
        <p:spPr/>
        <p:txBody>
          <a:bodyPr/>
          <a:lstStyle/>
          <a:p>
            <a:pPr rtl="0"/>
            <a:fld id="{E4D00952-BE77-47A2-BE29-2226E2D6BB12}" type="datetime1">
              <a:rPr lang="ru-RU" smtClean="0"/>
              <a:t>10.11.2024</a:t>
            </a:fld>
            <a:endParaRPr lang="en-US" dirty="0"/>
          </a:p>
        </p:txBody>
      </p:sp>
      <p:sp>
        <p:nvSpPr>
          <p:cNvPr id="4" name="Прямоугольник 3">
            <a:hlinkClick r:id="" action="ppaction://hlinkshowjump?jump=firstslide"/>
            <a:hlinkHover r:id="rId2" action="ppaction://hlinksldjump"/>
            <a:extLst>
              <a:ext uri="{FF2B5EF4-FFF2-40B4-BE49-F238E27FC236}">
                <a16:creationId xmlns:a16="http://schemas.microsoft.com/office/drawing/2014/main" id="{1643D53E-F6F2-4201-BC79-7D99A97A6859}"/>
              </a:ext>
            </a:extLst>
          </p:cNvPr>
          <p:cNvSpPr/>
          <p:nvPr/>
        </p:nvSpPr>
        <p:spPr>
          <a:xfrm>
            <a:off x="0" y="4815840"/>
            <a:ext cx="11460480" cy="1026160"/>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ru-RU"/>
          </a:p>
        </p:txBody>
      </p:sp>
      <p:sp>
        <p:nvSpPr>
          <p:cNvPr id="5" name="Прямоугольник 4">
            <a:hlinkClick r:id="" action="ppaction://hlinkshowjump?jump=firstslide"/>
            <a:hlinkHover r:id="rId2" action="ppaction://hlinksldjump"/>
            <a:extLst>
              <a:ext uri="{FF2B5EF4-FFF2-40B4-BE49-F238E27FC236}">
                <a16:creationId xmlns:a16="http://schemas.microsoft.com/office/drawing/2014/main" id="{0DC12D8B-2E4E-4991-B014-004E6F903F1B}"/>
              </a:ext>
            </a:extLst>
          </p:cNvPr>
          <p:cNvSpPr/>
          <p:nvPr/>
        </p:nvSpPr>
        <p:spPr>
          <a:xfrm>
            <a:off x="731520" y="3108960"/>
            <a:ext cx="11460480" cy="1026160"/>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ru-RU"/>
          </a:p>
        </p:txBody>
      </p:sp>
      <p:sp>
        <p:nvSpPr>
          <p:cNvPr id="6" name="Прямоугольник 5">
            <a:hlinkClick r:id="" action="ppaction://hlinkshowjump?jump=firstslide"/>
            <a:hlinkHover r:id="rId2" action="ppaction://hlinksldjump"/>
            <a:extLst>
              <a:ext uri="{FF2B5EF4-FFF2-40B4-BE49-F238E27FC236}">
                <a16:creationId xmlns:a16="http://schemas.microsoft.com/office/drawing/2014/main" id="{9F4A00B7-FF87-4F90-B47F-9D820BFCECB5}"/>
              </a:ext>
            </a:extLst>
          </p:cNvPr>
          <p:cNvSpPr/>
          <p:nvPr/>
        </p:nvSpPr>
        <p:spPr>
          <a:xfrm>
            <a:off x="0" y="1346518"/>
            <a:ext cx="11460480" cy="1026160"/>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ru-RU"/>
          </a:p>
        </p:txBody>
      </p:sp>
      <p:sp>
        <p:nvSpPr>
          <p:cNvPr id="7" name="Прямоугольник 6">
            <a:hlinkClick r:id="" action="ppaction://hlinkshowjump?jump=previousslide"/>
            <a:extLst>
              <a:ext uri="{FF2B5EF4-FFF2-40B4-BE49-F238E27FC236}">
                <a16:creationId xmlns:a16="http://schemas.microsoft.com/office/drawing/2014/main" id="{249A674D-B1ED-4D0C-8660-02D836DBF644}"/>
              </a:ext>
            </a:extLst>
          </p:cNvPr>
          <p:cNvSpPr/>
          <p:nvPr/>
        </p:nvSpPr>
        <p:spPr>
          <a:xfrm>
            <a:off x="0" y="371158"/>
            <a:ext cx="11460480" cy="1026160"/>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ru-RU"/>
          </a:p>
        </p:txBody>
      </p:sp>
      <p:sp>
        <p:nvSpPr>
          <p:cNvPr id="8" name="Прямоугольник 7">
            <a:hlinkClick r:id="" action="ppaction://hlinkshowjump?jump=previousslide"/>
            <a:extLst>
              <a:ext uri="{FF2B5EF4-FFF2-40B4-BE49-F238E27FC236}">
                <a16:creationId xmlns:a16="http://schemas.microsoft.com/office/drawing/2014/main" id="{465B5471-FA22-4357-B585-E90B063827B9}"/>
              </a:ext>
            </a:extLst>
          </p:cNvPr>
          <p:cNvSpPr/>
          <p:nvPr/>
        </p:nvSpPr>
        <p:spPr>
          <a:xfrm>
            <a:off x="0" y="-47783"/>
            <a:ext cx="11460480" cy="1026160"/>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ru-RU"/>
          </a:p>
        </p:txBody>
      </p:sp>
      <p:sp>
        <p:nvSpPr>
          <p:cNvPr id="9" name="Прямоугольник 8">
            <a:hlinkHover r:id="rId3" action="ppaction://hlinksldjump"/>
            <a:extLst>
              <a:ext uri="{FF2B5EF4-FFF2-40B4-BE49-F238E27FC236}">
                <a16:creationId xmlns:a16="http://schemas.microsoft.com/office/drawing/2014/main" id="{836D9970-3218-49D7-A09E-F90BE28D9695}"/>
              </a:ext>
            </a:extLst>
          </p:cNvPr>
          <p:cNvSpPr/>
          <p:nvPr/>
        </p:nvSpPr>
        <p:spPr>
          <a:xfrm>
            <a:off x="11460480" y="0"/>
            <a:ext cx="731520" cy="156464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next</a:t>
            </a:r>
            <a:endParaRPr lang="ru-RU" dirty="0"/>
          </a:p>
        </p:txBody>
      </p:sp>
      <p:sp>
        <p:nvSpPr>
          <p:cNvPr id="12" name="Прямоугольник 11">
            <a:hlinkHover r:id="rId2" action="ppaction://hlinksldjump"/>
            <a:extLst>
              <a:ext uri="{FF2B5EF4-FFF2-40B4-BE49-F238E27FC236}">
                <a16:creationId xmlns:a16="http://schemas.microsoft.com/office/drawing/2014/main" id="{338A486C-0F2E-49E9-BBDC-D1CB47BC0755}"/>
              </a:ext>
            </a:extLst>
          </p:cNvPr>
          <p:cNvSpPr/>
          <p:nvPr/>
        </p:nvSpPr>
        <p:spPr>
          <a:xfrm>
            <a:off x="0" y="1593905"/>
            <a:ext cx="12192000" cy="5241972"/>
          </a:xfrm>
          <a:prstGeom prst="rect">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extLst>
      <p:ext uri="{BB962C8B-B14F-4D97-AF65-F5344CB8AC3E}">
        <p14:creationId xmlns:p14="http://schemas.microsoft.com/office/powerpoint/2010/main" val="26079088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remove"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15000" fill="hold"/>
                                        <p:tgtEl>
                                          <p:spTgt spid="12"/>
                                        </p:tgtEl>
                                        <p:attrNameLst>
                                          <p:attrName>ppt_x</p:attrName>
                                        </p:attrNameLst>
                                      </p:cBhvr>
                                      <p:tavLst>
                                        <p:tav tm="0">
                                          <p:val>
                                            <p:strVal val="#ppt_x"/>
                                          </p:val>
                                        </p:tav>
                                        <p:tav tm="100000">
                                          <p:val>
                                            <p:strVal val="#ppt_x"/>
                                          </p:val>
                                        </p:tav>
                                      </p:tavLst>
                                    </p:anim>
                                    <p:anim calcmode="lin" valueType="num">
                                      <p:cBhvr additive="base">
                                        <p:cTn id="8" dur="15000" fill="hold"/>
                                        <p:tgtEl>
                                          <p:spTgt spid="1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Прямоугольник 10">
            <a:hlinkClick r:id="" action="ppaction://hlinkshowjump?jump=endshow"/>
            <a:extLst>
              <a:ext uri="{FF2B5EF4-FFF2-40B4-BE49-F238E27FC236}">
                <a16:creationId xmlns:a16="http://schemas.microsoft.com/office/drawing/2014/main" id="{F0FA6CA6-75A3-464A-A014-AA840E604BB3}"/>
              </a:ext>
            </a:extLst>
          </p:cNvPr>
          <p:cNvSpPr/>
          <p:nvPr/>
        </p:nvSpPr>
        <p:spPr>
          <a:xfrm rot="1005737">
            <a:off x="7680794" y="1152475"/>
            <a:ext cx="2739082" cy="132190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a:t>Заново</a:t>
            </a:r>
          </a:p>
        </p:txBody>
      </p:sp>
      <p:sp>
        <p:nvSpPr>
          <p:cNvPr id="4" name="Прямоугольник 3">
            <a:extLst>
              <a:ext uri="{FF2B5EF4-FFF2-40B4-BE49-F238E27FC236}">
                <a16:creationId xmlns:a16="http://schemas.microsoft.com/office/drawing/2014/main" id="{8E269FE8-DA3F-4AE2-9A99-22877E40CCCD}"/>
              </a:ext>
            </a:extLst>
          </p:cNvPr>
          <p:cNvSpPr/>
          <p:nvPr/>
        </p:nvSpPr>
        <p:spPr>
          <a:xfrm>
            <a:off x="0" y="1954894"/>
            <a:ext cx="12192000" cy="4957482"/>
          </a:xfrm>
          <a:prstGeom prst="rect">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2" name="Заголовок 1">
            <a:extLst>
              <a:ext uri="{FF2B5EF4-FFF2-40B4-BE49-F238E27FC236}">
                <a16:creationId xmlns:a16="http://schemas.microsoft.com/office/drawing/2014/main" id="{65D68CF0-44E2-4712-80BF-EBEEB4BDBDCB}"/>
              </a:ext>
            </a:extLst>
          </p:cNvPr>
          <p:cNvSpPr>
            <a:spLocks noGrp="1"/>
          </p:cNvSpPr>
          <p:nvPr>
            <p:ph type="title"/>
          </p:nvPr>
        </p:nvSpPr>
        <p:spPr/>
        <p:txBody>
          <a:bodyPr/>
          <a:lstStyle/>
          <a:p>
            <a:r>
              <a:rPr lang="ru-RU" dirty="0"/>
              <a:t>Ты мёртв</a:t>
            </a:r>
          </a:p>
        </p:txBody>
      </p:sp>
      <p:sp>
        <p:nvSpPr>
          <p:cNvPr id="3" name="Дата 2">
            <a:extLst>
              <a:ext uri="{FF2B5EF4-FFF2-40B4-BE49-F238E27FC236}">
                <a16:creationId xmlns:a16="http://schemas.microsoft.com/office/drawing/2014/main" id="{3EF6A338-2DFE-41F7-AACC-3F112FEEE288}"/>
              </a:ext>
            </a:extLst>
          </p:cNvPr>
          <p:cNvSpPr>
            <a:spLocks noGrp="1"/>
          </p:cNvSpPr>
          <p:nvPr>
            <p:ph type="dt" sz="half" idx="10"/>
          </p:nvPr>
        </p:nvSpPr>
        <p:spPr/>
        <p:txBody>
          <a:bodyPr/>
          <a:lstStyle/>
          <a:p>
            <a:pPr rtl="0"/>
            <a:fld id="{E4D00952-BE77-47A2-BE29-2226E2D6BB12}" type="datetime1">
              <a:rPr lang="ru-RU" smtClean="0"/>
              <a:t>10.11.2024</a:t>
            </a:fld>
            <a:endParaRPr lang="en-US" dirty="0"/>
          </a:p>
        </p:txBody>
      </p:sp>
      <p:sp>
        <p:nvSpPr>
          <p:cNvPr id="5" name="Овал 4">
            <a:extLst>
              <a:ext uri="{FF2B5EF4-FFF2-40B4-BE49-F238E27FC236}">
                <a16:creationId xmlns:a16="http://schemas.microsoft.com/office/drawing/2014/main" id="{5C691708-B380-4919-A73B-6EAC5D0BEB09}"/>
              </a:ext>
            </a:extLst>
          </p:cNvPr>
          <p:cNvSpPr/>
          <p:nvPr/>
        </p:nvSpPr>
        <p:spPr>
          <a:xfrm>
            <a:off x="6738730" y="2723322"/>
            <a:ext cx="755374" cy="705678"/>
          </a:xfrm>
          <a:prstGeom prst="ellipse">
            <a:avLst/>
          </a:prstGeom>
          <a:solidFill>
            <a:srgbClr val="00B0F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6" name="Овал 5">
            <a:extLst>
              <a:ext uri="{FF2B5EF4-FFF2-40B4-BE49-F238E27FC236}">
                <a16:creationId xmlns:a16="http://schemas.microsoft.com/office/drawing/2014/main" id="{E9571018-F0B0-47B7-AC87-E123D50EB4DA}"/>
              </a:ext>
            </a:extLst>
          </p:cNvPr>
          <p:cNvSpPr/>
          <p:nvPr/>
        </p:nvSpPr>
        <p:spPr>
          <a:xfrm>
            <a:off x="4853608" y="3076161"/>
            <a:ext cx="755374" cy="705678"/>
          </a:xfrm>
          <a:prstGeom prst="ellipse">
            <a:avLst/>
          </a:prstGeom>
          <a:solidFill>
            <a:srgbClr val="00B0F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7" name="Овал 6">
            <a:extLst>
              <a:ext uri="{FF2B5EF4-FFF2-40B4-BE49-F238E27FC236}">
                <a16:creationId xmlns:a16="http://schemas.microsoft.com/office/drawing/2014/main" id="{78C7768C-6B71-4E12-A4E6-A8E1197E2DEC}"/>
              </a:ext>
            </a:extLst>
          </p:cNvPr>
          <p:cNvSpPr/>
          <p:nvPr/>
        </p:nvSpPr>
        <p:spPr>
          <a:xfrm>
            <a:off x="6068787" y="4245449"/>
            <a:ext cx="755374" cy="705678"/>
          </a:xfrm>
          <a:prstGeom prst="ellipse">
            <a:avLst/>
          </a:prstGeom>
          <a:solidFill>
            <a:srgbClr val="00B0F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8" name="Овал 7">
            <a:extLst>
              <a:ext uri="{FF2B5EF4-FFF2-40B4-BE49-F238E27FC236}">
                <a16:creationId xmlns:a16="http://schemas.microsoft.com/office/drawing/2014/main" id="{32C18E3D-9CD3-4F84-92F1-79E049168791}"/>
              </a:ext>
            </a:extLst>
          </p:cNvPr>
          <p:cNvSpPr/>
          <p:nvPr/>
        </p:nvSpPr>
        <p:spPr>
          <a:xfrm>
            <a:off x="4055165" y="3673581"/>
            <a:ext cx="755374" cy="705678"/>
          </a:xfrm>
          <a:prstGeom prst="ellipse">
            <a:avLst/>
          </a:prstGeom>
          <a:solidFill>
            <a:srgbClr val="00B0F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mc:AlternateContent xmlns:mc="http://schemas.openxmlformats.org/markup-compatibility/2006" xmlns:p14="http://schemas.microsoft.com/office/powerpoint/2010/main" xmlns:aink="http://schemas.microsoft.com/office/drawing/2016/ink">
        <mc:Choice Requires="p14 aink">
          <p:contentPart p14:bwMode="auto" r:id="rId2">
            <p14:nvContentPartPr>
              <p14:cNvPr id="9" name="Рукописный ввод 8">
                <a:extLst>
                  <a:ext uri="{FF2B5EF4-FFF2-40B4-BE49-F238E27FC236}">
                    <a16:creationId xmlns:a16="http://schemas.microsoft.com/office/drawing/2014/main" id="{D2A51BC9-E09C-4C13-8D1E-E8F73D3CEF7F}"/>
                  </a:ext>
                </a:extLst>
              </p14:cNvPr>
              <p14:cNvContentPartPr/>
              <p14:nvPr/>
            </p14:nvContentPartPr>
            <p14:xfrm>
              <a:off x="3228934" y="4433635"/>
              <a:ext cx="567000" cy="727200"/>
            </p14:xfrm>
          </p:contentPart>
        </mc:Choice>
        <mc:Fallback xmlns="">
          <p:pic>
            <p:nvPicPr>
              <p:cNvPr id="9" name="Рукописный ввод 8">
                <a:extLst>
                  <a:ext uri="{FF2B5EF4-FFF2-40B4-BE49-F238E27FC236}">
                    <a16:creationId xmlns:a16="http://schemas.microsoft.com/office/drawing/2014/main" id="{D2A51BC9-E09C-4C13-8D1E-E8F73D3CEF7F}"/>
                  </a:ext>
                </a:extLst>
              </p:cNvPr>
              <p:cNvPicPr/>
              <p:nvPr/>
            </p:nvPicPr>
            <p:blipFill>
              <a:blip r:embed="rId3"/>
              <a:stretch>
                <a:fillRect/>
              </a:stretch>
            </p:blipFill>
            <p:spPr>
              <a:xfrm>
                <a:off x="3211294" y="4325635"/>
                <a:ext cx="602640" cy="942840"/>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4">
            <p14:nvContentPartPr>
              <p14:cNvPr id="10" name="Рукописный ввод 9">
                <a:extLst>
                  <a:ext uri="{FF2B5EF4-FFF2-40B4-BE49-F238E27FC236}">
                    <a16:creationId xmlns:a16="http://schemas.microsoft.com/office/drawing/2014/main" id="{16EC59E2-FA2E-492B-9EA6-AFEF9E47A5D2}"/>
                  </a:ext>
                </a:extLst>
              </p14:cNvPr>
              <p14:cNvContentPartPr/>
              <p14:nvPr/>
            </p14:nvContentPartPr>
            <p14:xfrm>
              <a:off x="3438814" y="5030515"/>
              <a:ext cx="320400" cy="500400"/>
            </p14:xfrm>
          </p:contentPart>
        </mc:Choice>
        <mc:Fallback xmlns="">
          <p:pic>
            <p:nvPicPr>
              <p:cNvPr id="10" name="Рукописный ввод 9">
                <a:extLst>
                  <a:ext uri="{FF2B5EF4-FFF2-40B4-BE49-F238E27FC236}">
                    <a16:creationId xmlns:a16="http://schemas.microsoft.com/office/drawing/2014/main" id="{16EC59E2-FA2E-492B-9EA6-AFEF9E47A5D2}"/>
                  </a:ext>
                </a:extLst>
              </p:cNvPr>
              <p:cNvPicPr/>
              <p:nvPr/>
            </p:nvPicPr>
            <p:blipFill>
              <a:blip r:embed="rId5"/>
              <a:stretch>
                <a:fillRect/>
              </a:stretch>
            </p:blipFill>
            <p:spPr>
              <a:xfrm>
                <a:off x="3420814" y="4922515"/>
                <a:ext cx="356040" cy="716040"/>
              </a:xfrm>
              <a:prstGeom prst="rect">
                <a:avLst/>
              </a:prstGeom>
            </p:spPr>
          </p:pic>
        </mc:Fallback>
      </mc:AlternateContent>
    </p:spTree>
    <p:extLst>
      <p:ext uri="{BB962C8B-B14F-4D97-AF65-F5344CB8AC3E}">
        <p14:creationId xmlns:p14="http://schemas.microsoft.com/office/powerpoint/2010/main" val="108231232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AC8A02AC-FA03-4E4A-ABDF-CE9B329D53CC}"/>
              </a:ext>
            </a:extLst>
          </p:cNvPr>
          <p:cNvSpPr>
            <a:spLocks noGrp="1"/>
          </p:cNvSpPr>
          <p:nvPr>
            <p:ph type="title"/>
          </p:nvPr>
        </p:nvSpPr>
        <p:spPr/>
        <p:txBody>
          <a:bodyPr/>
          <a:lstStyle/>
          <a:p>
            <a:r>
              <a:rPr lang="ru-RU" dirty="0"/>
              <a:t>Ты мёртв</a:t>
            </a:r>
          </a:p>
        </p:txBody>
      </p:sp>
      <p:sp>
        <p:nvSpPr>
          <p:cNvPr id="3" name="Дата 2">
            <a:extLst>
              <a:ext uri="{FF2B5EF4-FFF2-40B4-BE49-F238E27FC236}">
                <a16:creationId xmlns:a16="http://schemas.microsoft.com/office/drawing/2014/main" id="{D4ABE8D6-2C18-448D-8E02-6CF44F85C663}"/>
              </a:ext>
            </a:extLst>
          </p:cNvPr>
          <p:cNvSpPr>
            <a:spLocks noGrp="1"/>
          </p:cNvSpPr>
          <p:nvPr>
            <p:ph type="dt" sz="half" idx="10"/>
          </p:nvPr>
        </p:nvSpPr>
        <p:spPr/>
        <p:txBody>
          <a:bodyPr/>
          <a:lstStyle/>
          <a:p>
            <a:pPr rtl="0"/>
            <a:fld id="{E4D00952-BE77-47A2-BE29-2226E2D6BB12}" type="datetime1">
              <a:rPr lang="ru-RU" smtClean="0"/>
              <a:t>10.11.2024</a:t>
            </a:fld>
            <a:endParaRPr lang="en-US" dirty="0"/>
          </a:p>
        </p:txBody>
      </p:sp>
      <mc:AlternateContent xmlns:mc="http://schemas.openxmlformats.org/markup-compatibility/2006" xmlns:p14="http://schemas.microsoft.com/office/powerpoint/2010/main" xmlns:aink="http://schemas.microsoft.com/office/drawing/2016/ink">
        <mc:Choice Requires="p14 aink">
          <p:contentPart p14:bwMode="auto" r:id="rId2">
            <p14:nvContentPartPr>
              <p14:cNvPr id="11" name="Рукописный ввод 10">
                <a:extLst>
                  <a:ext uri="{FF2B5EF4-FFF2-40B4-BE49-F238E27FC236}">
                    <a16:creationId xmlns:a16="http://schemas.microsoft.com/office/drawing/2014/main" id="{0F606A13-B262-4AD9-A5B0-5B49088A18D2}"/>
                  </a:ext>
                </a:extLst>
              </p14:cNvPr>
              <p14:cNvContentPartPr/>
              <p14:nvPr/>
            </p14:nvContentPartPr>
            <p14:xfrm>
              <a:off x="1558894" y="2644075"/>
              <a:ext cx="2416680" cy="3181320"/>
            </p14:xfrm>
          </p:contentPart>
        </mc:Choice>
        <mc:Fallback xmlns="">
          <p:pic>
            <p:nvPicPr>
              <p:cNvPr id="11" name="Рукописный ввод 10">
                <a:extLst>
                  <a:ext uri="{FF2B5EF4-FFF2-40B4-BE49-F238E27FC236}">
                    <a16:creationId xmlns:a16="http://schemas.microsoft.com/office/drawing/2014/main" id="{0F606A13-B262-4AD9-A5B0-5B49088A18D2}"/>
                  </a:ext>
                </a:extLst>
              </p:cNvPr>
              <p:cNvPicPr/>
              <p:nvPr/>
            </p:nvPicPr>
            <p:blipFill>
              <a:blip r:embed="rId3"/>
              <a:stretch>
                <a:fillRect/>
              </a:stretch>
            </p:blipFill>
            <p:spPr>
              <a:xfrm>
                <a:off x="1496254" y="2581075"/>
                <a:ext cx="2542320" cy="3306960"/>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4">
            <p14:nvContentPartPr>
              <p14:cNvPr id="19" name="Рукописный ввод 18">
                <a:extLst>
                  <a:ext uri="{FF2B5EF4-FFF2-40B4-BE49-F238E27FC236}">
                    <a16:creationId xmlns:a16="http://schemas.microsoft.com/office/drawing/2014/main" id="{DB71BEC9-66FF-4256-BE52-313647928907}"/>
                  </a:ext>
                </a:extLst>
              </p14:cNvPr>
              <p14:cNvContentPartPr/>
              <p14:nvPr/>
            </p14:nvContentPartPr>
            <p14:xfrm>
              <a:off x="4906894" y="3647395"/>
              <a:ext cx="576000" cy="698040"/>
            </p14:xfrm>
          </p:contentPart>
        </mc:Choice>
        <mc:Fallback xmlns="">
          <p:pic>
            <p:nvPicPr>
              <p:cNvPr id="19" name="Рукописный ввод 18">
                <a:extLst>
                  <a:ext uri="{FF2B5EF4-FFF2-40B4-BE49-F238E27FC236}">
                    <a16:creationId xmlns:a16="http://schemas.microsoft.com/office/drawing/2014/main" id="{DB71BEC9-66FF-4256-BE52-313647928907}"/>
                  </a:ext>
                </a:extLst>
              </p:cNvPr>
              <p:cNvPicPr/>
              <p:nvPr/>
            </p:nvPicPr>
            <p:blipFill>
              <a:blip r:embed="rId5"/>
              <a:stretch>
                <a:fillRect/>
              </a:stretch>
            </p:blipFill>
            <p:spPr>
              <a:xfrm>
                <a:off x="4844254" y="3584395"/>
                <a:ext cx="701640" cy="823680"/>
              </a:xfrm>
              <a:prstGeom prst="rect">
                <a:avLst/>
              </a:prstGeom>
            </p:spPr>
          </p:pic>
        </mc:Fallback>
      </mc:AlternateContent>
      <p:grpSp>
        <p:nvGrpSpPr>
          <p:cNvPr id="22" name="Группа 21">
            <a:extLst>
              <a:ext uri="{FF2B5EF4-FFF2-40B4-BE49-F238E27FC236}">
                <a16:creationId xmlns:a16="http://schemas.microsoft.com/office/drawing/2014/main" id="{EE881092-1683-45D3-8706-287F350570E4}"/>
              </a:ext>
            </a:extLst>
          </p:cNvPr>
          <p:cNvGrpSpPr/>
          <p:nvPr/>
        </p:nvGrpSpPr>
        <p:grpSpPr>
          <a:xfrm>
            <a:off x="689134" y="2006155"/>
            <a:ext cx="11332080" cy="3804840"/>
            <a:chOff x="689134" y="2006155"/>
            <a:chExt cx="11332080" cy="3804840"/>
          </a:xfrm>
        </p:grpSpPr>
        <mc:AlternateContent xmlns:mc="http://schemas.openxmlformats.org/markup-compatibility/2006" xmlns:p14="http://schemas.microsoft.com/office/powerpoint/2010/main" xmlns:aink="http://schemas.microsoft.com/office/drawing/2016/ink">
          <mc:Choice Requires="p14 aink">
            <p:contentPart p14:bwMode="auto" r:id="rId6">
              <p14:nvContentPartPr>
                <p14:cNvPr id="4" name="Рукописный ввод 3">
                  <a:extLst>
                    <a:ext uri="{FF2B5EF4-FFF2-40B4-BE49-F238E27FC236}">
                      <a16:creationId xmlns:a16="http://schemas.microsoft.com/office/drawing/2014/main" id="{6B37F76B-356A-4148-953D-5F2C68E572E8}"/>
                    </a:ext>
                  </a:extLst>
                </p14:cNvPr>
                <p14:cNvContentPartPr/>
                <p14:nvPr/>
              </p14:nvContentPartPr>
              <p14:xfrm>
                <a:off x="689134" y="2235115"/>
                <a:ext cx="9705960" cy="957600"/>
              </p14:xfrm>
            </p:contentPart>
          </mc:Choice>
          <mc:Fallback xmlns="">
            <p:pic>
              <p:nvPicPr>
                <p:cNvPr id="4" name="Рукописный ввод 3">
                  <a:extLst>
                    <a:ext uri="{FF2B5EF4-FFF2-40B4-BE49-F238E27FC236}">
                      <a16:creationId xmlns:a16="http://schemas.microsoft.com/office/drawing/2014/main" id="{6B37F76B-356A-4148-953D-5F2C68E572E8}"/>
                    </a:ext>
                  </a:extLst>
                </p:cNvPr>
                <p:cNvPicPr/>
                <p:nvPr/>
              </p:nvPicPr>
              <p:blipFill>
                <a:blip r:embed="rId7"/>
                <a:stretch>
                  <a:fillRect/>
                </a:stretch>
              </p:blipFill>
              <p:spPr>
                <a:xfrm>
                  <a:off x="626494" y="2172475"/>
                  <a:ext cx="9831600" cy="1083240"/>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8">
              <p14:nvContentPartPr>
                <p14:cNvPr id="5" name="Рукописный ввод 4">
                  <a:extLst>
                    <a:ext uri="{FF2B5EF4-FFF2-40B4-BE49-F238E27FC236}">
                      <a16:creationId xmlns:a16="http://schemas.microsoft.com/office/drawing/2014/main" id="{DDB46B9C-04C0-4270-A736-D031FA145281}"/>
                    </a:ext>
                  </a:extLst>
                </p14:cNvPr>
                <p14:cNvContentPartPr/>
                <p14:nvPr/>
              </p14:nvContentPartPr>
              <p14:xfrm>
                <a:off x="1414894" y="2006155"/>
                <a:ext cx="10606320" cy="1285920"/>
              </p14:xfrm>
            </p:contentPart>
          </mc:Choice>
          <mc:Fallback xmlns="">
            <p:pic>
              <p:nvPicPr>
                <p:cNvPr id="5" name="Рукописный ввод 4">
                  <a:extLst>
                    <a:ext uri="{FF2B5EF4-FFF2-40B4-BE49-F238E27FC236}">
                      <a16:creationId xmlns:a16="http://schemas.microsoft.com/office/drawing/2014/main" id="{DDB46B9C-04C0-4270-A736-D031FA145281}"/>
                    </a:ext>
                  </a:extLst>
                </p:cNvPr>
                <p:cNvPicPr/>
                <p:nvPr/>
              </p:nvPicPr>
              <p:blipFill>
                <a:blip r:embed="rId9"/>
                <a:stretch>
                  <a:fillRect/>
                </a:stretch>
              </p:blipFill>
              <p:spPr>
                <a:xfrm>
                  <a:off x="1351894" y="1943515"/>
                  <a:ext cx="10731960" cy="1411560"/>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10">
              <p14:nvContentPartPr>
                <p14:cNvPr id="7" name="Рукописный ввод 6">
                  <a:extLst>
                    <a:ext uri="{FF2B5EF4-FFF2-40B4-BE49-F238E27FC236}">
                      <a16:creationId xmlns:a16="http://schemas.microsoft.com/office/drawing/2014/main" id="{1CD5E9E9-2F49-4B70-A44C-4645E855D803}"/>
                    </a:ext>
                  </a:extLst>
                </p14:cNvPr>
                <p14:cNvContentPartPr/>
                <p14:nvPr/>
              </p14:nvContentPartPr>
              <p14:xfrm>
                <a:off x="2046694" y="2160595"/>
                <a:ext cx="3247200" cy="3574800"/>
              </p14:xfrm>
            </p:contentPart>
          </mc:Choice>
          <mc:Fallback xmlns="">
            <p:pic>
              <p:nvPicPr>
                <p:cNvPr id="7" name="Рукописный ввод 6">
                  <a:extLst>
                    <a:ext uri="{FF2B5EF4-FFF2-40B4-BE49-F238E27FC236}">
                      <a16:creationId xmlns:a16="http://schemas.microsoft.com/office/drawing/2014/main" id="{1CD5E9E9-2F49-4B70-A44C-4645E855D803}"/>
                    </a:ext>
                  </a:extLst>
                </p:cNvPr>
                <p:cNvPicPr/>
                <p:nvPr/>
              </p:nvPicPr>
              <p:blipFill>
                <a:blip r:embed="rId11"/>
                <a:stretch>
                  <a:fillRect/>
                </a:stretch>
              </p:blipFill>
              <p:spPr>
                <a:xfrm>
                  <a:off x="1983694" y="2097595"/>
                  <a:ext cx="3372840" cy="3700440"/>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12">
              <p14:nvContentPartPr>
                <p14:cNvPr id="8" name="Рукописный ввод 7">
                  <a:extLst>
                    <a:ext uri="{FF2B5EF4-FFF2-40B4-BE49-F238E27FC236}">
                      <a16:creationId xmlns:a16="http://schemas.microsoft.com/office/drawing/2014/main" id="{4CA719F3-7AC2-45D5-B2E6-C2B563549905}"/>
                    </a:ext>
                  </a:extLst>
                </p14:cNvPr>
                <p14:cNvContentPartPr/>
                <p14:nvPr/>
              </p14:nvContentPartPr>
              <p14:xfrm>
                <a:off x="4452214" y="5583475"/>
                <a:ext cx="781200" cy="151560"/>
              </p14:xfrm>
            </p:contentPart>
          </mc:Choice>
          <mc:Fallback xmlns="">
            <p:pic>
              <p:nvPicPr>
                <p:cNvPr id="8" name="Рукописный ввод 7">
                  <a:extLst>
                    <a:ext uri="{FF2B5EF4-FFF2-40B4-BE49-F238E27FC236}">
                      <a16:creationId xmlns:a16="http://schemas.microsoft.com/office/drawing/2014/main" id="{4CA719F3-7AC2-45D5-B2E6-C2B563549905}"/>
                    </a:ext>
                  </a:extLst>
                </p:cNvPr>
                <p:cNvPicPr/>
                <p:nvPr/>
              </p:nvPicPr>
              <p:blipFill>
                <a:blip r:embed="rId13"/>
                <a:stretch>
                  <a:fillRect/>
                </a:stretch>
              </p:blipFill>
              <p:spPr>
                <a:xfrm>
                  <a:off x="4389574" y="5520835"/>
                  <a:ext cx="906840" cy="277200"/>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14">
              <p14:nvContentPartPr>
                <p14:cNvPr id="9" name="Рукописный ввод 8">
                  <a:extLst>
                    <a:ext uri="{FF2B5EF4-FFF2-40B4-BE49-F238E27FC236}">
                      <a16:creationId xmlns:a16="http://schemas.microsoft.com/office/drawing/2014/main" id="{9D9B090C-961D-4EB3-A8FF-7BCD0C093F37}"/>
                    </a:ext>
                  </a:extLst>
                </p14:cNvPr>
                <p14:cNvContentPartPr/>
                <p14:nvPr/>
              </p14:nvContentPartPr>
              <p14:xfrm>
                <a:off x="4442494" y="5365675"/>
                <a:ext cx="605880" cy="200160"/>
              </p14:xfrm>
            </p:contentPart>
          </mc:Choice>
          <mc:Fallback xmlns="">
            <p:pic>
              <p:nvPicPr>
                <p:cNvPr id="9" name="Рукописный ввод 8">
                  <a:extLst>
                    <a:ext uri="{FF2B5EF4-FFF2-40B4-BE49-F238E27FC236}">
                      <a16:creationId xmlns:a16="http://schemas.microsoft.com/office/drawing/2014/main" id="{9D9B090C-961D-4EB3-A8FF-7BCD0C093F37}"/>
                    </a:ext>
                  </a:extLst>
                </p:cNvPr>
                <p:cNvPicPr/>
                <p:nvPr/>
              </p:nvPicPr>
              <p:blipFill>
                <a:blip r:embed="rId15"/>
                <a:stretch>
                  <a:fillRect/>
                </a:stretch>
              </p:blipFill>
              <p:spPr>
                <a:xfrm>
                  <a:off x="4379494" y="5302675"/>
                  <a:ext cx="731520" cy="325800"/>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16">
              <p14:nvContentPartPr>
                <p14:cNvPr id="13" name="Рукописный ввод 12">
                  <a:extLst>
                    <a:ext uri="{FF2B5EF4-FFF2-40B4-BE49-F238E27FC236}">
                      <a16:creationId xmlns:a16="http://schemas.microsoft.com/office/drawing/2014/main" id="{CFFD0C9F-1C05-47BF-8F37-9A710ACFADAB}"/>
                    </a:ext>
                  </a:extLst>
                </p14:cNvPr>
                <p14:cNvContentPartPr/>
                <p14:nvPr/>
              </p14:nvContentPartPr>
              <p14:xfrm>
                <a:off x="5476414" y="2941435"/>
                <a:ext cx="3687840" cy="2869560"/>
              </p14:xfrm>
            </p:contentPart>
          </mc:Choice>
          <mc:Fallback xmlns="">
            <p:pic>
              <p:nvPicPr>
                <p:cNvPr id="13" name="Рукописный ввод 12">
                  <a:extLst>
                    <a:ext uri="{FF2B5EF4-FFF2-40B4-BE49-F238E27FC236}">
                      <a16:creationId xmlns:a16="http://schemas.microsoft.com/office/drawing/2014/main" id="{CFFD0C9F-1C05-47BF-8F37-9A710ACFADAB}"/>
                    </a:ext>
                  </a:extLst>
                </p:cNvPr>
                <p:cNvPicPr/>
                <p:nvPr/>
              </p:nvPicPr>
              <p:blipFill>
                <a:blip r:embed="rId17"/>
                <a:stretch>
                  <a:fillRect/>
                </a:stretch>
              </p:blipFill>
              <p:spPr>
                <a:xfrm>
                  <a:off x="5413414" y="2878795"/>
                  <a:ext cx="3813480" cy="2995200"/>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18">
              <p14:nvContentPartPr>
                <p14:cNvPr id="15" name="Рукописный ввод 14">
                  <a:extLst>
                    <a:ext uri="{FF2B5EF4-FFF2-40B4-BE49-F238E27FC236}">
                      <a16:creationId xmlns:a16="http://schemas.microsoft.com/office/drawing/2014/main" id="{6873002E-47FB-4108-A1B9-8B85C7AF9E67}"/>
                    </a:ext>
                  </a:extLst>
                </p14:cNvPr>
                <p14:cNvContentPartPr/>
                <p14:nvPr/>
              </p14:nvContentPartPr>
              <p14:xfrm>
                <a:off x="6847654" y="3031795"/>
                <a:ext cx="2149560" cy="2157480"/>
              </p14:xfrm>
            </p:contentPart>
          </mc:Choice>
          <mc:Fallback xmlns="">
            <p:pic>
              <p:nvPicPr>
                <p:cNvPr id="15" name="Рукописный ввод 14">
                  <a:extLst>
                    <a:ext uri="{FF2B5EF4-FFF2-40B4-BE49-F238E27FC236}">
                      <a16:creationId xmlns:a16="http://schemas.microsoft.com/office/drawing/2014/main" id="{6873002E-47FB-4108-A1B9-8B85C7AF9E67}"/>
                    </a:ext>
                  </a:extLst>
                </p:cNvPr>
                <p:cNvPicPr/>
                <p:nvPr/>
              </p:nvPicPr>
              <p:blipFill>
                <a:blip r:embed="rId19"/>
                <a:stretch>
                  <a:fillRect/>
                </a:stretch>
              </p:blipFill>
              <p:spPr>
                <a:xfrm>
                  <a:off x="6785014" y="2969155"/>
                  <a:ext cx="2275200" cy="2283120"/>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20">
              <p14:nvContentPartPr>
                <p14:cNvPr id="21" name="Рукописный ввод 20">
                  <a:extLst>
                    <a:ext uri="{FF2B5EF4-FFF2-40B4-BE49-F238E27FC236}">
                      <a16:creationId xmlns:a16="http://schemas.microsoft.com/office/drawing/2014/main" id="{3A46BF36-C132-4A3D-A5F1-58330EF0AB69}"/>
                    </a:ext>
                  </a:extLst>
                </p14:cNvPr>
                <p14:cNvContentPartPr/>
                <p14:nvPr/>
              </p14:nvContentPartPr>
              <p14:xfrm>
                <a:off x="5007334" y="3754675"/>
                <a:ext cx="409320" cy="497160"/>
              </p14:xfrm>
            </p:contentPart>
          </mc:Choice>
          <mc:Fallback xmlns="">
            <p:pic>
              <p:nvPicPr>
                <p:cNvPr id="21" name="Рукописный ввод 20">
                  <a:extLst>
                    <a:ext uri="{FF2B5EF4-FFF2-40B4-BE49-F238E27FC236}">
                      <a16:creationId xmlns:a16="http://schemas.microsoft.com/office/drawing/2014/main" id="{3A46BF36-C132-4A3D-A5F1-58330EF0AB69}"/>
                    </a:ext>
                  </a:extLst>
                </p:cNvPr>
                <p:cNvPicPr/>
                <p:nvPr/>
              </p:nvPicPr>
              <p:blipFill>
                <a:blip r:embed="rId21"/>
                <a:stretch>
                  <a:fillRect/>
                </a:stretch>
              </p:blipFill>
              <p:spPr>
                <a:xfrm>
                  <a:off x="4944694" y="3692035"/>
                  <a:ext cx="534960" cy="622800"/>
                </a:xfrm>
                <a:prstGeom prst="rect">
                  <a:avLst/>
                </a:prstGeom>
              </p:spPr>
            </p:pic>
          </mc:Fallback>
        </mc:AlternateContent>
      </p:grpSp>
      <p:sp>
        <p:nvSpPr>
          <p:cNvPr id="23" name="Прямоугольник 22">
            <a:hlinkClick r:id="" action="ppaction://hlinkshowjump?jump=endshow"/>
            <a:extLst>
              <a:ext uri="{FF2B5EF4-FFF2-40B4-BE49-F238E27FC236}">
                <a16:creationId xmlns:a16="http://schemas.microsoft.com/office/drawing/2014/main" id="{1850F23E-BECF-4228-A6BA-390CBABB8D51}"/>
              </a:ext>
            </a:extLst>
          </p:cNvPr>
          <p:cNvSpPr/>
          <p:nvPr/>
        </p:nvSpPr>
        <p:spPr>
          <a:xfrm>
            <a:off x="8895428" y="4462011"/>
            <a:ext cx="2739082" cy="132190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a:t>Заново</a:t>
            </a:r>
          </a:p>
        </p:txBody>
      </p:sp>
    </p:spTree>
    <p:extLst>
      <p:ext uri="{BB962C8B-B14F-4D97-AF65-F5344CB8AC3E}">
        <p14:creationId xmlns:p14="http://schemas.microsoft.com/office/powerpoint/2010/main" val="68027870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78FD68DA-43BA-4508-8DE2-BA9BB7B2FA5B}"/>
              </a:ext>
            </a:extLst>
          </p:cNvPr>
          <p:cNvSpPr>
            <a:spLocks noGrp="1"/>
          </p:cNvSpPr>
          <p:nvPr>
            <p:ph type="ctrTitle"/>
          </p:nvPr>
        </p:nvSpPr>
        <p:spPr>
          <a:xfrm>
            <a:off x="5289754" y="639097"/>
            <a:ext cx="6253317" cy="3686015"/>
          </a:xfrm>
        </p:spPr>
        <p:txBody>
          <a:bodyPr rtlCol="0">
            <a:normAutofit/>
          </a:bodyPr>
          <a:lstStyle/>
          <a:p>
            <a:r>
              <a:rPr lang="en-US" sz="7200" i="1" dirty="0">
                <a:solidFill>
                  <a:srgbClr val="00B0F0"/>
                </a:solidFill>
              </a:rPr>
              <a:t>Mouse dash</a:t>
            </a:r>
            <a:endParaRPr lang="ru" sz="7200" dirty="0">
              <a:solidFill>
                <a:srgbClr val="00B0F0"/>
              </a:solidFill>
            </a:endParaRPr>
          </a:p>
        </p:txBody>
      </p:sp>
      <p:sp>
        <p:nvSpPr>
          <p:cNvPr id="3" name="Подзаголовок 2">
            <a:extLst>
              <a:ext uri="{FF2B5EF4-FFF2-40B4-BE49-F238E27FC236}">
                <a16:creationId xmlns:a16="http://schemas.microsoft.com/office/drawing/2014/main" id="{A8E9CFF2-3777-4FF4-A759-8491175B0B7C}"/>
              </a:ext>
            </a:extLst>
          </p:cNvPr>
          <p:cNvSpPr>
            <a:spLocks noGrp="1"/>
          </p:cNvSpPr>
          <p:nvPr>
            <p:ph type="subTitle" idx="1"/>
          </p:nvPr>
        </p:nvSpPr>
        <p:spPr>
          <a:xfrm>
            <a:off x="5289753" y="4672739"/>
            <a:ext cx="6269347" cy="1021498"/>
          </a:xfrm>
        </p:spPr>
        <p:txBody>
          <a:bodyPr rtlCol="0">
            <a:normAutofit/>
          </a:bodyPr>
          <a:lstStyle/>
          <a:p>
            <a:pPr rtl="0"/>
            <a:endParaRPr lang="ru" sz="2400" dirty="0">
              <a:solidFill>
                <a:schemeClr val="tx1">
                  <a:lumMod val="85000"/>
                  <a:lumOff val="15000"/>
                </a:schemeClr>
              </a:solidFill>
            </a:endParaRPr>
          </a:p>
        </p:txBody>
      </p:sp>
      <p:pic>
        <p:nvPicPr>
          <p:cNvPr id="5" name="Рисунок 4" descr="Изображение здания, места для сидения, скамейки, вид сбоку&#10;&#10;Автоматически созданное описание">
            <a:extLst>
              <a:ext uri="{FF2B5EF4-FFF2-40B4-BE49-F238E27FC236}">
                <a16:creationId xmlns:a16="http://schemas.microsoft.com/office/drawing/2014/main" id="{282CF6DD-7FE8-4063-9551-1B7BBCE92ABE}"/>
              </a:ext>
            </a:extLst>
          </p:cNvPr>
          <p:cNvPicPr>
            <a:picLocks noChangeAspect="1"/>
          </p:cNvPicPr>
          <p:nvPr/>
        </p:nvPicPr>
        <p:blipFill rotWithShape="1">
          <a:blip r:embed="rId2">
            <a:extLst>
              <a:ext uri="{28A0092B-C50C-407E-A947-70E740481C1C}">
                <a14:useLocalDpi xmlns:a14="http://schemas.microsoft.com/office/drawing/2010/main" val="0"/>
              </a:ext>
            </a:extLst>
          </a:blip>
          <a:srcRect/>
          <a:stretch/>
        </p:blipFill>
        <p:spPr>
          <a:xfrm>
            <a:off x="-1" y="1"/>
            <a:ext cx="4635315" cy="6857999"/>
          </a:xfrm>
          <a:prstGeom prst="rect">
            <a:avLst/>
          </a:prstGeom>
        </p:spPr>
      </p:pic>
      <p:sp>
        <p:nvSpPr>
          <p:cNvPr id="4" name="Овал 3">
            <a:hlinkClick r:id="" action="ppaction://hlinkshowjump?jump=previousslide"/>
            <a:extLst>
              <a:ext uri="{FF2B5EF4-FFF2-40B4-BE49-F238E27FC236}">
                <a16:creationId xmlns:a16="http://schemas.microsoft.com/office/drawing/2014/main" id="{DB5985EC-FF1C-49A4-B4D8-B45450CFF768}"/>
              </a:ext>
            </a:extLst>
          </p:cNvPr>
          <p:cNvSpPr/>
          <p:nvPr/>
        </p:nvSpPr>
        <p:spPr>
          <a:xfrm>
            <a:off x="376518" y="3021106"/>
            <a:ext cx="1613647" cy="1477819"/>
          </a:xfrm>
          <a:prstGeom prst="ellipse">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ru-RU" dirty="0"/>
              <a:t>начать</a:t>
            </a:r>
          </a:p>
        </p:txBody>
      </p:sp>
    </p:spTree>
    <p:extLst>
      <p:ext uri="{BB962C8B-B14F-4D97-AF65-F5344CB8AC3E}">
        <p14:creationId xmlns:p14="http://schemas.microsoft.com/office/powerpoint/2010/main" val="3582352614"/>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Сланец">
  <a:themeElements>
    <a:clrScheme name="Сланец">
      <a:dk1>
        <a:sysClr val="windowText" lastClr="000000"/>
      </a:dk1>
      <a:lt1>
        <a:sysClr val="window" lastClr="FFFFFF"/>
      </a:lt1>
      <a:dk2>
        <a:srgbClr val="212123"/>
      </a:dk2>
      <a:lt2>
        <a:srgbClr val="DADADA"/>
      </a:lt2>
      <a:accent1>
        <a:srgbClr val="BC451B"/>
      </a:accent1>
      <a:accent2>
        <a:srgbClr val="D3BA68"/>
      </a:accent2>
      <a:accent3>
        <a:srgbClr val="BB8640"/>
      </a:accent3>
      <a:accent4>
        <a:srgbClr val="AD9277"/>
      </a:accent4>
      <a:accent5>
        <a:srgbClr val="A55A43"/>
      </a:accent5>
      <a:accent6>
        <a:srgbClr val="AD9D7B"/>
      </a:accent6>
      <a:hlink>
        <a:srgbClr val="E98052"/>
      </a:hlink>
      <a:folHlink>
        <a:srgbClr val="F4B69B"/>
      </a:folHlink>
    </a:clrScheme>
    <a:fontScheme name="Сланец">
      <a:majorFont>
        <a:latin typeface="Calisto MT" panose="02040603050505030304"/>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alisto MT" panose="02040603050505030304"/>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ланец">
      <a:fillStyleLst>
        <a:solidFill>
          <a:schemeClr val="phClr"/>
        </a:solidFill>
        <a:gradFill rotWithShape="1">
          <a:gsLst>
            <a:gs pos="0">
              <a:schemeClr val="phClr">
                <a:tint val="60000"/>
                <a:lumMod val="110000"/>
              </a:schemeClr>
            </a:gs>
            <a:gs pos="100000">
              <a:schemeClr val="phClr">
                <a:tint val="88000"/>
              </a:schemeClr>
            </a:gs>
          </a:gsLst>
          <a:lin ang="5400000" scaled="0"/>
        </a:gradFill>
        <a:gradFill rotWithShape="1">
          <a:gsLst>
            <a:gs pos="0">
              <a:schemeClr val="phClr">
                <a:tint val="96000"/>
                <a:lumMod val="104000"/>
              </a:schemeClr>
            </a:gs>
            <a:gs pos="100000">
              <a:schemeClr val="phClr">
                <a:shade val="90000"/>
                <a:lumMod val="90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63500" dist="25400" dir="5400000" rotWithShape="0">
              <a:srgbClr val="000000">
                <a:alpha val="60000"/>
              </a:srgbClr>
            </a:outerShdw>
          </a:effectLst>
        </a:effectStyle>
        <a:effectStyle>
          <a:effectLst>
            <a:outerShdw blurRad="76200" dist="38100" dir="5400000" rotWithShape="0">
              <a:srgbClr val="000000">
                <a:alpha val="75000"/>
              </a:srgbClr>
            </a:outerShdw>
          </a:effectLst>
          <a:scene3d>
            <a:camera prst="orthographicFront">
              <a:rot lat="0" lon="0" rev="0"/>
            </a:camera>
            <a:lightRig rig="threePt" dir="t">
              <a:rot lat="0" lon="0" rev="1200000"/>
            </a:lightRig>
          </a:scene3d>
          <a:sp3d>
            <a:bevelT w="63500" h="25400" prst="hardEdge"/>
          </a:sp3d>
        </a:effectStyle>
      </a:effectStyleLst>
      <a:bgFillStyleLst>
        <a:solidFill>
          <a:schemeClr val="phClr"/>
        </a:solidFill>
        <a:solidFill>
          <a:schemeClr val="phClr"/>
        </a:solidFill>
        <a:blipFill rotWithShape="1">
          <a:blip xmlns:r="http://schemas.openxmlformats.org/officeDocument/2006/relationships" r:embed="rId1">
            <a:duotone>
              <a:schemeClr val="phClr">
                <a:shade val="80000"/>
                <a:lumMod val="80000"/>
              </a:schemeClr>
              <a:schemeClr val="phClr">
                <a:tint val="98000"/>
              </a:schemeClr>
            </a:duotone>
          </a:blip>
          <a:stretch/>
        </a:blipFill>
      </a:bgFillStyleLst>
    </a:fmtScheme>
  </a:themeElements>
  <a:objectDefaults/>
  <a:extraClrSchemeLst/>
  <a:extLst>
    <a:ext uri="{05A4C25C-085E-4340-85A3-A5531E510DB2}">
      <thm15:themeFamily xmlns:thm15="http://schemas.microsoft.com/office/thememl/2012/main" name="Slate" id="{C3F70B94-7CE9-428E-ADC1-3269CC2C3385}" vid="{3F2DE9A5-64E6-437C-A389-CC4477E817E8}"/>
    </a:ext>
  </a:extLst>
</a:theme>
</file>

<file path=ppt/theme/theme2.xml><?xml version="1.0" encoding="utf-8"?>
<a:theme xmlns:a="http://schemas.openxmlformats.org/drawingml/2006/main" name="Тема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Тема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TM04033929[[fn=Сланец]]</Template>
  <TotalTime>160</TotalTime>
  <Words>52</Words>
  <Application>Microsoft Office PowerPoint</Application>
  <PresentationFormat>Широкоэкранный</PresentationFormat>
  <Paragraphs>34</Paragraphs>
  <Slides>11</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11</vt:i4>
      </vt:variant>
    </vt:vector>
  </HeadingPairs>
  <TitlesOfParts>
    <vt:vector size="15" baseType="lpstr">
      <vt:lpstr>Calibri</vt:lpstr>
      <vt:lpstr>Calisto MT</vt:lpstr>
      <vt:lpstr>Wingdings 2</vt:lpstr>
      <vt:lpstr>Сланец</vt:lpstr>
      <vt:lpstr>Mouse run</vt:lpstr>
      <vt:lpstr>Ты выиграл</vt:lpstr>
      <vt:lpstr>Презентация PowerPoint</vt:lpstr>
      <vt:lpstr>Ты мёртв</vt:lpstr>
      <vt:lpstr>next?</vt:lpstr>
      <vt:lpstr>Презентация PowerPoint</vt:lpstr>
      <vt:lpstr>Ты мёртв</vt:lpstr>
      <vt:lpstr>Ты мёртв</vt:lpstr>
      <vt:lpstr>Mouse dash</vt:lpstr>
      <vt:lpstr>Error\Error\Error\Error\Error</vt:lpstr>
      <vt:lpstr>УМРИ</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Mouse dash</dc:title>
  <dc:creator>Юлиан Кариков</dc:creator>
  <cp:lastModifiedBy>Юлиан Кариков</cp:lastModifiedBy>
  <cp:revision>21</cp:revision>
  <dcterms:created xsi:type="dcterms:W3CDTF">2024-11-07T06:22:54Z</dcterms:created>
  <dcterms:modified xsi:type="dcterms:W3CDTF">2024-11-10T18:33:25Z</dcterms:modified>
</cp:coreProperties>
</file>