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9F25"/>
    <a:srgbClr val="E2AA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CB9703-0053-42FD-ABC5-AB7EF8BAFA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/>
          <a:lstStyle/>
          <a:p>
            <a:r>
              <a:rPr lang="ru-RU" dirty="0"/>
              <a:t>Повар</a:t>
            </a:r>
            <a:br>
              <a:rPr lang="ru-RU" dirty="0"/>
            </a:br>
            <a:r>
              <a:rPr lang="en-US" dirty="0"/>
              <a:t>[beta 0.1]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2E278A-933A-413D-B5BF-D5AAE300A0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/>
          <a:lstStyle/>
          <a:p>
            <a:r>
              <a:rPr lang="ru-RU" dirty="0"/>
              <a:t>начать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8E60DF-A058-4ACE-8EAA-54885BDB6295}"/>
              </a:ext>
            </a:extLst>
          </p:cNvPr>
          <p:cNvSpPr txBox="1"/>
          <p:nvPr/>
        </p:nvSpPr>
        <p:spPr>
          <a:xfrm>
            <a:off x="10403818" y="0"/>
            <a:ext cx="1788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 by </a:t>
            </a:r>
            <a:r>
              <a:rPr lang="en-US" dirty="0" err="1"/>
              <a:t>Karifan</a:t>
            </a:r>
            <a:endParaRPr lang="ru-RU" dirty="0"/>
          </a:p>
        </p:txBody>
      </p:sp>
      <p:sp>
        <p:nvSpPr>
          <p:cNvPr id="5" name="Прямоугольник 4">
            <a:hlinkClick r:id="rId2" action="ppaction://hlinksldjump"/>
            <a:extLst>
              <a:ext uri="{FF2B5EF4-FFF2-40B4-BE49-F238E27FC236}">
                <a16:creationId xmlns:a16="http://schemas.microsoft.com/office/drawing/2014/main" id="{D7D4E182-EE4E-4173-8F56-AF3C965495E3}"/>
              </a:ext>
            </a:extLst>
          </p:cNvPr>
          <p:cNvSpPr/>
          <p:nvPr/>
        </p:nvSpPr>
        <p:spPr>
          <a:xfrm>
            <a:off x="10222787" y="4385731"/>
            <a:ext cx="937338" cy="43207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701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8172596-6F98-4C9E-9543-874A843844E7}"/>
              </a:ext>
            </a:extLst>
          </p:cNvPr>
          <p:cNvSpPr/>
          <p:nvPr/>
        </p:nvSpPr>
        <p:spPr>
          <a:xfrm>
            <a:off x="2093055" y="1736223"/>
            <a:ext cx="7828908" cy="7705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CB7459A-418A-4148-8AC8-98581F1E6C4C}"/>
              </a:ext>
            </a:extLst>
          </p:cNvPr>
          <p:cNvSpPr/>
          <p:nvPr/>
        </p:nvSpPr>
        <p:spPr>
          <a:xfrm>
            <a:off x="2243024" y="1873654"/>
            <a:ext cx="1028688" cy="4957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8B3B753-8753-4A27-A5A0-6A1F3684A9B9}"/>
              </a:ext>
            </a:extLst>
          </p:cNvPr>
          <p:cNvSpPr/>
          <p:nvPr/>
        </p:nvSpPr>
        <p:spPr>
          <a:xfrm>
            <a:off x="3271712" y="1873654"/>
            <a:ext cx="1339619" cy="4957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99339EA-F37C-4F2B-8BB3-185FB8F5E18B}"/>
              </a:ext>
            </a:extLst>
          </p:cNvPr>
          <p:cNvSpPr/>
          <p:nvPr/>
        </p:nvSpPr>
        <p:spPr>
          <a:xfrm>
            <a:off x="8362337" y="1873654"/>
            <a:ext cx="671025" cy="4957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1D348B0-8CCA-4BCB-A0CE-BF12C9C58C02}"/>
              </a:ext>
            </a:extLst>
          </p:cNvPr>
          <p:cNvSpPr/>
          <p:nvPr/>
        </p:nvSpPr>
        <p:spPr>
          <a:xfrm>
            <a:off x="4611331" y="1873654"/>
            <a:ext cx="3751006" cy="4957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635FDC6-A944-4A91-B399-EBD698EE5424}"/>
              </a:ext>
            </a:extLst>
          </p:cNvPr>
          <p:cNvSpPr/>
          <p:nvPr/>
        </p:nvSpPr>
        <p:spPr>
          <a:xfrm>
            <a:off x="9033362" y="1873654"/>
            <a:ext cx="773049" cy="4957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67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73"/>
    </mc:Choice>
    <mc:Fallback xmlns="">
      <p:transition spd="slow" advTm="53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9D14E8-6186-4BD0-A26A-79B5070CB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465762"/>
            <a:ext cx="10131425" cy="1456267"/>
          </a:xfrm>
        </p:spPr>
        <p:txBody>
          <a:bodyPr/>
          <a:lstStyle/>
          <a:p>
            <a:r>
              <a:rPr lang="ru-RU" dirty="0"/>
              <a:t>Сделаем заказы 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6C180CF-0657-47A8-BCE3-2B1C19C3F0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54112" y="2141536"/>
            <a:ext cx="12565294" cy="4927083"/>
          </a:xfrm>
        </p:spPr>
      </p:pic>
      <p:sp>
        <p:nvSpPr>
          <p:cNvPr id="6" name="Прямоугольник: скругленные углы 5">
            <a:hlinkClick r:id="rId3" action="ppaction://hlinksldjump"/>
            <a:extLst>
              <a:ext uri="{FF2B5EF4-FFF2-40B4-BE49-F238E27FC236}">
                <a16:creationId xmlns:a16="http://schemas.microsoft.com/office/drawing/2014/main" id="{75836CCB-2B36-4C3E-8C6F-CFBBF2D0C995}"/>
              </a:ext>
            </a:extLst>
          </p:cNvPr>
          <p:cNvSpPr/>
          <p:nvPr/>
        </p:nvSpPr>
        <p:spPr>
          <a:xfrm>
            <a:off x="8599470" y="5044611"/>
            <a:ext cx="1253447" cy="1347627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014A4696-4CCC-457E-BF7E-D1B5E762D37A}"/>
              </a:ext>
            </a:extLst>
          </p:cNvPr>
          <p:cNvSpPr/>
          <p:nvPr/>
        </p:nvSpPr>
        <p:spPr>
          <a:xfrm>
            <a:off x="10510463" y="5352836"/>
            <a:ext cx="1039402" cy="103940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: стрелка вниз 7">
            <a:extLst>
              <a:ext uri="{FF2B5EF4-FFF2-40B4-BE49-F238E27FC236}">
                <a16:creationId xmlns:a16="http://schemas.microsoft.com/office/drawing/2014/main" id="{C6936151-5972-413B-8829-09B244CAEA09}"/>
              </a:ext>
            </a:extLst>
          </p:cNvPr>
          <p:cNvSpPr/>
          <p:nvPr/>
        </p:nvSpPr>
        <p:spPr>
          <a:xfrm>
            <a:off x="8599470" y="4058292"/>
            <a:ext cx="1253447" cy="863029"/>
          </a:xfrm>
          <a:prstGeom prst="downArrow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Положить на тост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305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C3D387-D99D-4BE0-98F3-6EC241D61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A85E3B6-A552-484E-80D7-34EE40D5AD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85136" y="1942577"/>
            <a:ext cx="12506109" cy="5177414"/>
          </a:xfrm>
        </p:spPr>
      </p:pic>
      <p:sp>
        <p:nvSpPr>
          <p:cNvPr id="6" name="Овал 5">
            <a:hlinkClick r:id="rId3" action="ppaction://hlinksldjump"/>
            <a:extLst>
              <a:ext uri="{FF2B5EF4-FFF2-40B4-BE49-F238E27FC236}">
                <a16:creationId xmlns:a16="http://schemas.microsoft.com/office/drawing/2014/main" id="{AF9F8119-434C-425E-804F-7224FDBEAE88}"/>
              </a:ext>
            </a:extLst>
          </p:cNvPr>
          <p:cNvSpPr/>
          <p:nvPr/>
        </p:nvSpPr>
        <p:spPr>
          <a:xfrm>
            <a:off x="8948791" y="5013789"/>
            <a:ext cx="1561672" cy="146920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4D3FDB9D-F37E-46A5-A999-5C04C7EF5E28}"/>
              </a:ext>
            </a:extLst>
          </p:cNvPr>
          <p:cNvCxnSpPr/>
          <p:nvPr/>
        </p:nvCxnSpPr>
        <p:spPr>
          <a:xfrm>
            <a:off x="1047964" y="4890499"/>
            <a:ext cx="73973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Выноска: стрелка вниз 12">
            <a:extLst>
              <a:ext uri="{FF2B5EF4-FFF2-40B4-BE49-F238E27FC236}">
                <a16:creationId xmlns:a16="http://schemas.microsoft.com/office/drawing/2014/main" id="{52A34B80-955A-4B10-AC09-34AD09D91BBA}"/>
              </a:ext>
            </a:extLst>
          </p:cNvPr>
          <p:cNvSpPr/>
          <p:nvPr/>
        </p:nvSpPr>
        <p:spPr>
          <a:xfrm>
            <a:off x="9123452" y="3935002"/>
            <a:ext cx="1222624" cy="955497"/>
          </a:xfrm>
          <a:prstGeom prst="downArrow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Положить на тост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2503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7BD7A5-CD2D-4DC7-AE66-DBE843F49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Ок готово осталось отдать заказчику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1F4A18C-778E-4B87-BDAD-6C449725F9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13016" y="2141537"/>
            <a:ext cx="12530448" cy="4968180"/>
          </a:xfrm>
        </p:spPr>
      </p:pic>
      <p:sp>
        <p:nvSpPr>
          <p:cNvPr id="6" name="Прямоугольник: скругленные углы 5">
            <a:hlinkClick r:id="rId3" action="ppaction://hlinksldjump"/>
            <a:extLst>
              <a:ext uri="{FF2B5EF4-FFF2-40B4-BE49-F238E27FC236}">
                <a16:creationId xmlns:a16="http://schemas.microsoft.com/office/drawing/2014/main" id="{E948BC71-4BD1-4257-BF42-DC0652D7EE5F}"/>
              </a:ext>
            </a:extLst>
          </p:cNvPr>
          <p:cNvSpPr/>
          <p:nvPr/>
        </p:nvSpPr>
        <p:spPr>
          <a:xfrm>
            <a:off x="5572017" y="5383658"/>
            <a:ext cx="787685" cy="864742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7376DC38-B80A-4C89-ACFB-48A8F907A06D}"/>
              </a:ext>
            </a:extLst>
          </p:cNvPr>
          <p:cNvSpPr/>
          <p:nvPr/>
        </p:nvSpPr>
        <p:spPr>
          <a:xfrm>
            <a:off x="9020710" y="5609690"/>
            <a:ext cx="1037690" cy="103769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: стрелка вниз 7">
            <a:extLst>
              <a:ext uri="{FF2B5EF4-FFF2-40B4-BE49-F238E27FC236}">
                <a16:creationId xmlns:a16="http://schemas.microsoft.com/office/drawing/2014/main" id="{5DBCD5C8-90BC-4E7C-BE4A-9E8117B1AAF0}"/>
              </a:ext>
            </a:extLst>
          </p:cNvPr>
          <p:cNvSpPr/>
          <p:nvPr/>
        </p:nvSpPr>
        <p:spPr>
          <a:xfrm>
            <a:off x="5116530" y="3791164"/>
            <a:ext cx="1613043" cy="1068512"/>
          </a:xfrm>
          <a:prstGeom prst="downArrow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Отдать заказчику</a:t>
            </a:r>
            <a:endParaRPr lang="ru-RU" dirty="0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6565992B-CD59-4A95-8161-4B8309A31025}"/>
              </a:ext>
            </a:extLst>
          </p:cNvPr>
          <p:cNvCxnSpPr/>
          <p:nvPr/>
        </p:nvCxnSpPr>
        <p:spPr>
          <a:xfrm>
            <a:off x="1006867" y="4962418"/>
            <a:ext cx="7397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7635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76D6A4-3716-4DAA-9ACB-E67A9EC1E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Вот и ещё один заказ готов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3141580-3603-43D2-B7BB-224CECF80B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02742" y="2141537"/>
            <a:ext cx="12520174" cy="4937357"/>
          </a:xfrm>
        </p:spPr>
      </p:pic>
      <p:sp>
        <p:nvSpPr>
          <p:cNvPr id="6" name="Овал 5">
            <a:hlinkClick r:id="rId3" action="ppaction://hlinksldjump"/>
            <a:extLst>
              <a:ext uri="{FF2B5EF4-FFF2-40B4-BE49-F238E27FC236}">
                <a16:creationId xmlns:a16="http://schemas.microsoft.com/office/drawing/2014/main" id="{35FBA2C6-1CBC-4BBA-A833-FF1899888BEF}"/>
              </a:ext>
            </a:extLst>
          </p:cNvPr>
          <p:cNvSpPr/>
          <p:nvPr/>
        </p:nvSpPr>
        <p:spPr>
          <a:xfrm>
            <a:off x="5517222" y="5311740"/>
            <a:ext cx="893851" cy="92125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носка: стрелка вниз 6">
            <a:extLst>
              <a:ext uri="{FF2B5EF4-FFF2-40B4-BE49-F238E27FC236}">
                <a16:creationId xmlns:a16="http://schemas.microsoft.com/office/drawing/2014/main" id="{74F861CC-0CD1-4ACD-BB39-9C48158BFD2E}"/>
              </a:ext>
            </a:extLst>
          </p:cNvPr>
          <p:cNvSpPr/>
          <p:nvPr/>
        </p:nvSpPr>
        <p:spPr>
          <a:xfrm>
            <a:off x="5325864" y="4157283"/>
            <a:ext cx="1276566" cy="1078787"/>
          </a:xfrm>
          <a:prstGeom prst="downArrow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Отдать заказчику</a:t>
            </a:r>
            <a:endParaRPr lang="ru-RU" dirty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BAF00164-85EE-4C5C-B942-01AF566A7573}"/>
              </a:ext>
            </a:extLst>
          </p:cNvPr>
          <p:cNvCxnSpPr/>
          <p:nvPr/>
        </p:nvCxnSpPr>
        <p:spPr>
          <a:xfrm>
            <a:off x="1037690" y="4941870"/>
            <a:ext cx="78083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B4C78B39-5BD2-4F45-A7FC-39F609A76D3A}"/>
              </a:ext>
            </a:extLst>
          </p:cNvPr>
          <p:cNvCxnSpPr/>
          <p:nvPr/>
        </p:nvCxnSpPr>
        <p:spPr>
          <a:xfrm>
            <a:off x="1037690" y="5106256"/>
            <a:ext cx="78083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546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032858-DBF8-43DC-9C3D-00359EC32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Вот и всё (вы заработали 20</a:t>
            </a:r>
            <a:r>
              <a:rPr lang="en-US" dirty="0"/>
              <a:t>$</a:t>
            </a:r>
            <a:r>
              <a:rPr lang="ru-RU" dirty="0"/>
              <a:t>)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9CB13EA-D400-404D-B945-8408355F4C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50688" y="2203183"/>
            <a:ext cx="12493376" cy="4885986"/>
          </a:xfrm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979C3EDF-BD0C-41BD-BB8F-26AA46D5A6D9}"/>
              </a:ext>
            </a:extLst>
          </p:cNvPr>
          <p:cNvSpPr/>
          <p:nvPr/>
        </p:nvSpPr>
        <p:spPr>
          <a:xfrm>
            <a:off x="4366517" y="4962418"/>
            <a:ext cx="3318553" cy="1684962"/>
          </a:xfrm>
          <a:prstGeom prst="roundRect">
            <a:avLst/>
          </a:prstGeom>
          <a:solidFill>
            <a:srgbClr val="D59F2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72DC1CE3-8013-4612-89E3-A6C8D3645409}"/>
              </a:ext>
            </a:extLst>
          </p:cNvPr>
          <p:cNvCxnSpPr/>
          <p:nvPr/>
        </p:nvCxnSpPr>
        <p:spPr>
          <a:xfrm>
            <a:off x="1017142" y="4962418"/>
            <a:ext cx="69864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EFF3320F-873D-4E94-BFF8-957578FFC217}"/>
              </a:ext>
            </a:extLst>
          </p:cNvPr>
          <p:cNvCxnSpPr/>
          <p:nvPr/>
        </p:nvCxnSpPr>
        <p:spPr>
          <a:xfrm>
            <a:off x="1017142" y="5137079"/>
            <a:ext cx="81165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CF5C1851-BF53-4391-930E-F60EE91F0607}"/>
              </a:ext>
            </a:extLst>
          </p:cNvPr>
          <p:cNvCxnSpPr/>
          <p:nvPr/>
        </p:nvCxnSpPr>
        <p:spPr>
          <a:xfrm>
            <a:off x="1017142" y="5260369"/>
            <a:ext cx="61644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797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2519C0-2D27-44BE-B74A-F2101570D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88C1F1E-56AB-4289-8438-DD41CB78C3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0854" y="2141538"/>
            <a:ext cx="9361316" cy="3649662"/>
          </a:xfrm>
        </p:spPr>
      </p:pic>
    </p:spTree>
    <p:extLst>
      <p:ext uri="{BB962C8B-B14F-4D97-AF65-F5344CB8AC3E}">
        <p14:creationId xmlns:p14="http://schemas.microsoft.com/office/powerpoint/2010/main" val="7703017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ная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{C0CDEAA7-10A6-4C71-A162-BE3C627929A2}tf03457452</Template>
  <TotalTime>71</TotalTime>
  <Words>42</Words>
  <Application>Microsoft Office PowerPoint</Application>
  <PresentationFormat>Широкоэкранный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Небесная</vt:lpstr>
      <vt:lpstr>Повар [beta 0.1]</vt:lpstr>
      <vt:lpstr>Презентация PowerPoint</vt:lpstr>
      <vt:lpstr>Сделаем заказы  </vt:lpstr>
      <vt:lpstr>Презентация PowerPoint</vt:lpstr>
      <vt:lpstr>Ок готово осталось отдать заказчику </vt:lpstr>
      <vt:lpstr>Вот и ещё один заказ готов</vt:lpstr>
      <vt:lpstr>Вот и всё (вы заработали 20$)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Повар [beta 0.1]</dc:title>
  <dc:creator>Professional</dc:creator>
  <cp:lastModifiedBy>Professional</cp:lastModifiedBy>
  <cp:revision>9</cp:revision>
  <dcterms:created xsi:type="dcterms:W3CDTF">2024-02-27T17:21:52Z</dcterms:created>
  <dcterms:modified xsi:type="dcterms:W3CDTF">2024-02-29T11:31:52Z</dcterms:modified>
</cp:coreProperties>
</file>